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480088D5-DC9B-4FA9-B878-E055DF1D9F98}">
          <p14:sldIdLst>
            <p14:sldId id="256"/>
            <p14:sldId id="257"/>
            <p14:sldId id="258"/>
            <p14:sldId id="259"/>
            <p14:sldId id="260"/>
            <p14:sldId id="261"/>
            <p14:sldId id="262"/>
          </p14:sldIdLst>
        </p14:section>
        <p14:section name="Untitled Section" id="{3A747848-0A5D-43A9-A73A-92ABE14BBA0A}">
          <p14:sldIdLst>
            <p14:sldId id="263"/>
            <p14:sldId id="264"/>
            <p14:sldId id="265"/>
          </p14:sldIdLst>
        </p14:section>
      </p14:sectionLst>
    </p:ex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gMZ13w5ddfyqEZCTF7dFKMOk9U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53"/>
  </p:normalViewPr>
  <p:slideViewPr>
    <p:cSldViewPr snapToGrid="0">
      <p:cViewPr varScale="1">
        <p:scale>
          <a:sx n="107" d="100"/>
          <a:sy n="107" d="100"/>
        </p:scale>
        <p:origin x="672"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1" name="Google Shape;2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2" name="Google Shape;31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7" name="Google Shape;277;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8" name="Google Shape;288;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0" name="Google Shape;300;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3"/>
        <p:cNvGrpSpPr/>
        <p:nvPr/>
      </p:nvGrpSpPr>
      <p:grpSpPr>
        <a:xfrm>
          <a:off x="0" y="0"/>
          <a:ext cx="0" cy="0"/>
          <a:chOff x="0" y="0"/>
          <a:chExt cx="0" cy="0"/>
        </a:xfrm>
      </p:grpSpPr>
      <p:sp>
        <p:nvSpPr>
          <p:cNvPr id="14" name="Google Shape;14;p11"/>
          <p:cNvSpPr txBox="1">
            <a:spLocks noGrp="1"/>
          </p:cNvSpPr>
          <p:nvPr>
            <p:ph type="ctrTitle"/>
          </p:nvPr>
        </p:nvSpPr>
        <p:spPr>
          <a:xfrm>
            <a:off x="1167493" y="1122363"/>
            <a:ext cx="7096933" cy="23876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1"/>
          <p:cNvSpPr txBox="1">
            <a:spLocks noGrp="1"/>
          </p:cNvSpPr>
          <p:nvPr>
            <p:ph type="subTitle" idx="1"/>
          </p:nvPr>
        </p:nvSpPr>
        <p:spPr>
          <a:xfrm>
            <a:off x="1167493" y="3602038"/>
            <a:ext cx="9500507" cy="806675"/>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chemeClr val="dk1"/>
              </a:buClr>
              <a:buSzPts val="3200"/>
              <a:buNone/>
              <a:defRPr sz="32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 name="Google Shape;16;p11"/>
          <p:cNvSpPr/>
          <p:nvPr/>
        </p:nvSpPr>
        <p:spPr>
          <a:xfrm>
            <a:off x="0" y="4572000"/>
            <a:ext cx="12192000" cy="2286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1"/>
          <p:cNvSpPr/>
          <p:nvPr/>
        </p:nvSpPr>
        <p:spPr>
          <a:xfrm>
            <a:off x="583746" y="4960030"/>
            <a:ext cx="1551214" cy="1551214"/>
          </a:xfrm>
          <a:prstGeom prst="ellipse">
            <a:avLst/>
          </a:prstGeom>
          <a:solidFill>
            <a:schemeClr val="dk2"/>
          </a:solidFill>
          <a:ln w="12700" cap="flat" cmpd="sng">
            <a:solidFill>
              <a:srgbClr val="004B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1"/>
          <p:cNvSpPr/>
          <p:nvPr/>
        </p:nvSpPr>
        <p:spPr>
          <a:xfrm>
            <a:off x="1" y="4571999"/>
            <a:ext cx="1118508" cy="1118508"/>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11"/>
          <p:cNvSpPr/>
          <p:nvPr/>
        </p:nvSpPr>
        <p:spPr>
          <a:xfrm>
            <a:off x="1" y="5739492"/>
            <a:ext cx="1118508" cy="1118508"/>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20" name="Google Shape;20;p11"/>
          <p:cNvGrpSpPr/>
          <p:nvPr/>
        </p:nvGrpSpPr>
        <p:grpSpPr>
          <a:xfrm>
            <a:off x="8264427" y="-3419"/>
            <a:ext cx="3927573" cy="3165022"/>
            <a:chOff x="9857014" y="13834"/>
            <a:chExt cx="2334986" cy="1881641"/>
          </a:xfrm>
        </p:grpSpPr>
        <p:sp>
          <p:nvSpPr>
            <p:cNvPr id="21" name="Google Shape;21;p11"/>
            <p:cNvSpPr/>
            <p:nvPr/>
          </p:nvSpPr>
          <p:spPr>
            <a:xfrm rot="-5400000">
              <a:off x="10667433"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 name="Google Shape;22;p11"/>
            <p:cNvSpPr/>
            <p:nvPr/>
          </p:nvSpPr>
          <p:spPr>
            <a:xfrm rot="5400000" flipH="1">
              <a:off x="9499940"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23" name="Google Shape;23;p11"/>
          <p:cNvSpPr/>
          <p:nvPr/>
        </p:nvSpPr>
        <p:spPr>
          <a:xfrm>
            <a:off x="0" y="-1"/>
            <a:ext cx="1167493" cy="1167493"/>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4" name="Google Shape;24;p11"/>
          <p:cNvSpPr/>
          <p:nvPr/>
        </p:nvSpPr>
        <p:spPr>
          <a:xfrm>
            <a:off x="11024507" y="4580708"/>
            <a:ext cx="1167493" cy="2277292"/>
          </a:xfrm>
          <a:custGeom>
            <a:avLst/>
            <a:gdLst/>
            <a:ahLst/>
            <a:cxnLst/>
            <a:rect l="l" t="t" r="r" b="b"/>
            <a:pathLst>
              <a:path w="1167493" h="2272167" extrusionOk="0">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25" name="Google Shape;25;p11" descr="Un letrero de color blanco&#10;&#10;Descripción generada automáticamente con confianza media"/>
          <p:cNvPicPr preferRelativeResize="0"/>
          <p:nvPr/>
        </p:nvPicPr>
        <p:blipFill rotWithShape="1">
          <a:blip r:embed="rId2">
            <a:alphaModFix/>
          </a:blip>
          <a:srcRect/>
          <a:stretch/>
        </p:blipFill>
        <p:spPr>
          <a:xfrm>
            <a:off x="512481" y="4839419"/>
            <a:ext cx="1681144" cy="1802920"/>
          </a:xfrm>
          <a:prstGeom prst="rect">
            <a:avLst/>
          </a:prstGeom>
          <a:noFill/>
          <a:ln>
            <a:noFill/>
          </a:ln>
        </p:spPr>
      </p:pic>
      <p:sp>
        <p:nvSpPr>
          <p:cNvPr id="26" name="Google Shape;26;p11"/>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ido 2-1">
  <p:cSld name="Contenido 2-1">
    <p:bg>
      <p:bgPr>
        <a:solidFill>
          <a:schemeClr val="accent2"/>
        </a:solidFill>
        <a:effectLst/>
      </p:bgPr>
    </p:bg>
    <p:spTree>
      <p:nvGrpSpPr>
        <p:cNvPr id="1" name="Shape 85"/>
        <p:cNvGrpSpPr/>
        <p:nvPr/>
      </p:nvGrpSpPr>
      <p:grpSpPr>
        <a:xfrm>
          <a:off x="0" y="0"/>
          <a:ext cx="0" cy="0"/>
          <a:chOff x="0" y="0"/>
          <a:chExt cx="0" cy="0"/>
        </a:xfrm>
      </p:grpSpPr>
      <p:grpSp>
        <p:nvGrpSpPr>
          <p:cNvPr id="86" name="Google Shape;86;p20"/>
          <p:cNvGrpSpPr/>
          <p:nvPr/>
        </p:nvGrpSpPr>
        <p:grpSpPr>
          <a:xfrm rot="-5400000">
            <a:off x="10772262" y="152641"/>
            <a:ext cx="1572380" cy="1267097"/>
            <a:chOff x="7413403" y="4976359"/>
            <a:chExt cx="2334986" cy="1881641"/>
          </a:xfrm>
        </p:grpSpPr>
        <p:sp>
          <p:nvSpPr>
            <p:cNvPr id="87" name="Google Shape;87;p20"/>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8" name="Google Shape;88;p20"/>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89" name="Google Shape;89;p20"/>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20"/>
          <p:cNvSpPr txBox="1">
            <a:spLocks noGrp="1"/>
          </p:cNvSpPr>
          <p:nvPr>
            <p:ph type="body" idx="1"/>
          </p:nvPr>
        </p:nvSpPr>
        <p:spPr>
          <a:xfrm>
            <a:off x="1167493" y="2087563"/>
            <a:ext cx="9779182" cy="33668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a:latin typeface="Arial"/>
                <a:ea typeface="Arial"/>
                <a:cs typeface="Arial"/>
                <a:sym typeface="Arial"/>
              </a:defRPr>
            </a:lvl1pPr>
            <a:lvl2pPr marL="914400" lvl="1" indent="-228600" algn="l">
              <a:lnSpc>
                <a:spcPct val="90000"/>
              </a:lnSpc>
              <a:spcBef>
                <a:spcPts val="500"/>
              </a:spcBef>
              <a:spcAft>
                <a:spcPts val="0"/>
              </a:spcAft>
              <a:buClr>
                <a:schemeClr val="dk1"/>
              </a:buClr>
              <a:buSzPts val="2400"/>
              <a:buNone/>
              <a:defRPr>
                <a:latin typeface="Arial"/>
                <a:ea typeface="Arial"/>
                <a:cs typeface="Arial"/>
                <a:sym typeface="Arial"/>
              </a:defRPr>
            </a:lvl2pPr>
            <a:lvl3pPr marL="1371600" lvl="2" indent="-228600" algn="l">
              <a:lnSpc>
                <a:spcPct val="90000"/>
              </a:lnSpc>
              <a:spcBef>
                <a:spcPts val="500"/>
              </a:spcBef>
              <a:spcAft>
                <a:spcPts val="0"/>
              </a:spcAft>
              <a:buClr>
                <a:schemeClr val="dk1"/>
              </a:buClr>
              <a:buSzPts val="2000"/>
              <a:buNone/>
              <a:defRPr>
                <a:latin typeface="Arial"/>
                <a:ea typeface="Arial"/>
                <a:cs typeface="Arial"/>
                <a:sym typeface="Arial"/>
              </a:defRPr>
            </a:lvl3pPr>
            <a:lvl4pPr marL="1828800" lvl="3" indent="-228600" algn="l">
              <a:lnSpc>
                <a:spcPct val="90000"/>
              </a:lnSpc>
              <a:spcBef>
                <a:spcPts val="500"/>
              </a:spcBef>
              <a:spcAft>
                <a:spcPts val="0"/>
              </a:spcAft>
              <a:buClr>
                <a:schemeClr val="dk1"/>
              </a:buClr>
              <a:buSzPts val="1800"/>
              <a:buNone/>
              <a:defRPr>
                <a:latin typeface="Arial"/>
                <a:ea typeface="Arial"/>
                <a:cs typeface="Arial"/>
                <a:sym typeface="Arial"/>
              </a:defRPr>
            </a:lvl4pPr>
            <a:lvl5pPr marL="2286000" lvl="4" indent="-228600" algn="l">
              <a:lnSpc>
                <a:spcPct val="90000"/>
              </a:lnSpc>
              <a:spcBef>
                <a:spcPts val="500"/>
              </a:spcBef>
              <a:spcAft>
                <a:spcPts val="0"/>
              </a:spcAft>
              <a:buClr>
                <a:schemeClr val="dk1"/>
              </a:buClr>
              <a:buSzPts val="1800"/>
              <a:buNone/>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20"/>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ido 3-1">
  <p:cSld name="Contenido 3-1">
    <p:bg>
      <p:bgPr>
        <a:solidFill>
          <a:schemeClr val="accent1"/>
        </a:solidFill>
        <a:effectLst/>
      </p:bgPr>
    </p:bg>
    <p:spTree>
      <p:nvGrpSpPr>
        <p:cNvPr id="1" name="Shape 92"/>
        <p:cNvGrpSpPr/>
        <p:nvPr/>
      </p:nvGrpSpPr>
      <p:grpSpPr>
        <a:xfrm>
          <a:off x="0" y="0"/>
          <a:ext cx="0" cy="0"/>
          <a:chOff x="0" y="0"/>
          <a:chExt cx="0" cy="0"/>
        </a:xfrm>
      </p:grpSpPr>
      <p:sp>
        <p:nvSpPr>
          <p:cNvPr id="93" name="Google Shape;93;p21"/>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4" name="Google Shape;94;p21"/>
          <p:cNvSpPr/>
          <p:nvPr/>
        </p:nvSpPr>
        <p:spPr>
          <a:xfrm rot="5400000" flipH="1">
            <a:off x="1"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5" name="Google Shape;95;p21"/>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4800"/>
              <a:buFont typeface="Arial"/>
              <a:buNone/>
              <a:defRPr sz="4800" b="1">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1"/>
          <p:cNvSpPr txBox="1">
            <a:spLocks noGrp="1"/>
          </p:cNvSpPr>
          <p:nvPr>
            <p:ph type="body" idx="1"/>
          </p:nvPr>
        </p:nvSpPr>
        <p:spPr>
          <a:xfrm>
            <a:off x="1167493" y="2087561"/>
            <a:ext cx="9779182" cy="336681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1"/>
              </a:buClr>
              <a:buSzPts val="2800"/>
              <a:buNone/>
              <a:defRPr>
                <a:solidFill>
                  <a:schemeClr val="lt1"/>
                </a:solidFill>
                <a:latin typeface="Arial"/>
                <a:ea typeface="Arial"/>
                <a:cs typeface="Arial"/>
                <a:sym typeface="Arial"/>
              </a:defRPr>
            </a:lvl1pPr>
            <a:lvl2pPr marL="914400" lvl="1" indent="-228600" algn="l">
              <a:lnSpc>
                <a:spcPct val="90000"/>
              </a:lnSpc>
              <a:spcBef>
                <a:spcPts val="500"/>
              </a:spcBef>
              <a:spcAft>
                <a:spcPts val="0"/>
              </a:spcAft>
              <a:buClr>
                <a:schemeClr val="lt1"/>
              </a:buClr>
              <a:buSzPts val="2400"/>
              <a:buNone/>
              <a:defRPr>
                <a:solidFill>
                  <a:schemeClr val="lt1"/>
                </a:solidFill>
                <a:latin typeface="Arial"/>
                <a:ea typeface="Arial"/>
                <a:cs typeface="Arial"/>
                <a:sym typeface="Arial"/>
              </a:defRPr>
            </a:lvl2pPr>
            <a:lvl3pPr marL="1371600" lvl="2" indent="-228600" algn="l">
              <a:lnSpc>
                <a:spcPct val="90000"/>
              </a:lnSpc>
              <a:spcBef>
                <a:spcPts val="500"/>
              </a:spcBef>
              <a:spcAft>
                <a:spcPts val="0"/>
              </a:spcAft>
              <a:buClr>
                <a:schemeClr val="lt1"/>
              </a:buClr>
              <a:buSzPts val="2000"/>
              <a:buNone/>
              <a:defRPr>
                <a:solidFill>
                  <a:schemeClr val="lt1"/>
                </a:solidFill>
                <a:latin typeface="Arial"/>
                <a:ea typeface="Arial"/>
                <a:cs typeface="Arial"/>
                <a:sym typeface="Arial"/>
              </a:defRPr>
            </a:lvl3pPr>
            <a:lvl4pPr marL="1828800" lvl="3" indent="-228600" algn="l">
              <a:lnSpc>
                <a:spcPct val="90000"/>
              </a:lnSpc>
              <a:spcBef>
                <a:spcPts val="500"/>
              </a:spcBef>
              <a:spcAft>
                <a:spcPts val="0"/>
              </a:spcAft>
              <a:buClr>
                <a:schemeClr val="lt1"/>
              </a:buClr>
              <a:buSzPts val="1800"/>
              <a:buNone/>
              <a:defRPr>
                <a:solidFill>
                  <a:schemeClr val="lt1"/>
                </a:solidFill>
                <a:latin typeface="Arial"/>
                <a:ea typeface="Arial"/>
                <a:cs typeface="Arial"/>
                <a:sym typeface="Arial"/>
              </a:defRPr>
            </a:lvl4pPr>
            <a:lvl5pPr marL="2286000" lvl="4" indent="-228600" algn="l">
              <a:lnSpc>
                <a:spcPct val="90000"/>
              </a:lnSpc>
              <a:spcBef>
                <a:spcPts val="500"/>
              </a:spcBef>
              <a:spcAft>
                <a:spcPts val="0"/>
              </a:spcAft>
              <a:buClr>
                <a:schemeClr val="lt1"/>
              </a:buClr>
              <a:buSzPts val="1800"/>
              <a:buNone/>
              <a:defRPr>
                <a:solidFill>
                  <a:schemeClr val="lt1"/>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21"/>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ido 4-1 S">
  <p:cSld name="Contenido 4-1 S">
    <p:spTree>
      <p:nvGrpSpPr>
        <p:cNvPr id="1" name="Shape 98"/>
        <p:cNvGrpSpPr/>
        <p:nvPr/>
      </p:nvGrpSpPr>
      <p:grpSpPr>
        <a:xfrm>
          <a:off x="0" y="0"/>
          <a:ext cx="0" cy="0"/>
          <a:chOff x="0" y="0"/>
          <a:chExt cx="0" cy="0"/>
        </a:xfrm>
      </p:grpSpPr>
      <p:sp>
        <p:nvSpPr>
          <p:cNvPr id="99" name="Google Shape;99;p22"/>
          <p:cNvSpPr txBox="1">
            <a:spLocks noGrp="1"/>
          </p:cNvSpPr>
          <p:nvPr>
            <p:ph type="body" idx="1"/>
          </p:nvPr>
        </p:nvSpPr>
        <p:spPr>
          <a:xfrm>
            <a:off x="1167493" y="528319"/>
            <a:ext cx="9779182" cy="482849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22"/>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1" name="Google Shape;101;p22"/>
          <p:cNvSpPr/>
          <p:nvPr/>
        </p:nvSpPr>
        <p:spPr>
          <a:xfrm flipH="1">
            <a:off x="8580896"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2" name="Google Shape;102;p22"/>
          <p:cNvSpPr/>
          <p:nvPr/>
        </p:nvSpPr>
        <p:spPr>
          <a:xfrm>
            <a:off x="1" y="0"/>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03" name="Google Shape;103;p22"/>
          <p:cNvGrpSpPr/>
          <p:nvPr/>
        </p:nvGrpSpPr>
        <p:grpSpPr>
          <a:xfrm>
            <a:off x="8082092" y="5590903"/>
            <a:ext cx="1572380" cy="1267097"/>
            <a:chOff x="7413403" y="4976359"/>
            <a:chExt cx="2334986" cy="1881641"/>
          </a:xfrm>
        </p:grpSpPr>
        <p:sp>
          <p:nvSpPr>
            <p:cNvPr id="104" name="Google Shape;104;p22"/>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5" name="Google Shape;105;p22"/>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06" name="Google Shape;106;p22"/>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ido 4-1">
  <p:cSld name="Contenido 4-1">
    <p:spTree>
      <p:nvGrpSpPr>
        <p:cNvPr id="1" name="Shape 107"/>
        <p:cNvGrpSpPr/>
        <p:nvPr/>
      </p:nvGrpSpPr>
      <p:grpSpPr>
        <a:xfrm>
          <a:off x="0" y="0"/>
          <a:ext cx="0" cy="0"/>
          <a:chOff x="0" y="0"/>
          <a:chExt cx="0" cy="0"/>
        </a:xfrm>
      </p:grpSpPr>
      <p:sp>
        <p:nvSpPr>
          <p:cNvPr id="108" name="Google Shape;108;p23"/>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23"/>
          <p:cNvSpPr txBox="1">
            <a:spLocks noGrp="1"/>
          </p:cNvSpPr>
          <p:nvPr>
            <p:ph type="body" idx="1"/>
          </p:nvPr>
        </p:nvSpPr>
        <p:spPr>
          <a:xfrm>
            <a:off x="1167493" y="2017467"/>
            <a:ext cx="9779182" cy="336681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a:latin typeface="Arial"/>
                <a:ea typeface="Arial"/>
                <a:cs typeface="Arial"/>
                <a:sym typeface="Arial"/>
              </a:defRPr>
            </a:lvl1pPr>
            <a:lvl2pPr marL="914400" lvl="1" indent="-228600" algn="l">
              <a:lnSpc>
                <a:spcPct val="90000"/>
              </a:lnSpc>
              <a:spcBef>
                <a:spcPts val="500"/>
              </a:spcBef>
              <a:spcAft>
                <a:spcPts val="0"/>
              </a:spcAft>
              <a:buClr>
                <a:schemeClr val="dk1"/>
              </a:buClr>
              <a:buSzPts val="2400"/>
              <a:buNone/>
              <a:defRPr>
                <a:latin typeface="Arial"/>
                <a:ea typeface="Arial"/>
                <a:cs typeface="Arial"/>
                <a:sym typeface="Arial"/>
              </a:defRPr>
            </a:lvl2pPr>
            <a:lvl3pPr marL="1371600" lvl="2" indent="-228600" algn="l">
              <a:lnSpc>
                <a:spcPct val="90000"/>
              </a:lnSpc>
              <a:spcBef>
                <a:spcPts val="500"/>
              </a:spcBef>
              <a:spcAft>
                <a:spcPts val="0"/>
              </a:spcAft>
              <a:buClr>
                <a:schemeClr val="dk1"/>
              </a:buClr>
              <a:buSzPts val="2000"/>
              <a:buNone/>
              <a:defRPr>
                <a:latin typeface="Arial"/>
                <a:ea typeface="Arial"/>
                <a:cs typeface="Arial"/>
                <a:sym typeface="Arial"/>
              </a:defRPr>
            </a:lvl3pPr>
            <a:lvl4pPr marL="1828800" lvl="3" indent="-228600" algn="l">
              <a:lnSpc>
                <a:spcPct val="90000"/>
              </a:lnSpc>
              <a:spcBef>
                <a:spcPts val="500"/>
              </a:spcBef>
              <a:spcAft>
                <a:spcPts val="0"/>
              </a:spcAft>
              <a:buClr>
                <a:schemeClr val="dk1"/>
              </a:buClr>
              <a:buSzPts val="1800"/>
              <a:buNone/>
              <a:defRPr>
                <a:latin typeface="Arial"/>
                <a:ea typeface="Arial"/>
                <a:cs typeface="Arial"/>
                <a:sym typeface="Arial"/>
              </a:defRPr>
            </a:lvl4pPr>
            <a:lvl5pPr marL="2286000" lvl="4" indent="-228600" algn="l">
              <a:lnSpc>
                <a:spcPct val="90000"/>
              </a:lnSpc>
              <a:spcBef>
                <a:spcPts val="500"/>
              </a:spcBef>
              <a:spcAft>
                <a:spcPts val="0"/>
              </a:spcAft>
              <a:buClr>
                <a:schemeClr val="dk1"/>
              </a:buClr>
              <a:buSzPts val="1800"/>
              <a:buNone/>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0" name="Google Shape;110;p23"/>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1" name="Google Shape;111;p23"/>
          <p:cNvSpPr/>
          <p:nvPr/>
        </p:nvSpPr>
        <p:spPr>
          <a:xfrm flipH="1">
            <a:off x="8580896"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2" name="Google Shape;112;p23"/>
          <p:cNvSpPr/>
          <p:nvPr/>
        </p:nvSpPr>
        <p:spPr>
          <a:xfrm>
            <a:off x="1" y="0"/>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13" name="Google Shape;113;p23"/>
          <p:cNvGrpSpPr/>
          <p:nvPr/>
        </p:nvGrpSpPr>
        <p:grpSpPr>
          <a:xfrm>
            <a:off x="8082092" y="5590903"/>
            <a:ext cx="1572380" cy="1267097"/>
            <a:chOff x="7413403" y="4976359"/>
            <a:chExt cx="2334986" cy="1881641"/>
          </a:xfrm>
        </p:grpSpPr>
        <p:sp>
          <p:nvSpPr>
            <p:cNvPr id="114" name="Google Shape;114;p23"/>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5" name="Google Shape;115;p23"/>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16" name="Google Shape;116;p23"/>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tenido 4-2">
  <p:cSld name="Contenido 4-2">
    <p:spTree>
      <p:nvGrpSpPr>
        <p:cNvPr id="1" name="Shape 117"/>
        <p:cNvGrpSpPr/>
        <p:nvPr/>
      </p:nvGrpSpPr>
      <p:grpSpPr>
        <a:xfrm>
          <a:off x="0" y="0"/>
          <a:ext cx="0" cy="0"/>
          <a:chOff x="0" y="0"/>
          <a:chExt cx="0" cy="0"/>
        </a:xfrm>
      </p:grpSpPr>
      <p:sp>
        <p:nvSpPr>
          <p:cNvPr id="118" name="Google Shape;118;p24"/>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24"/>
          <p:cNvSpPr txBox="1">
            <a:spLocks noGrp="1"/>
          </p:cNvSpPr>
          <p:nvPr>
            <p:ph type="body" idx="1"/>
          </p:nvPr>
        </p:nvSpPr>
        <p:spPr>
          <a:xfrm>
            <a:off x="1167493" y="2005689"/>
            <a:ext cx="4663440" cy="335112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0" name="Google Shape;120;p24"/>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1" name="Google Shape;121;p24"/>
          <p:cNvSpPr/>
          <p:nvPr/>
        </p:nvSpPr>
        <p:spPr>
          <a:xfrm flipH="1">
            <a:off x="8580896"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2" name="Google Shape;122;p24"/>
          <p:cNvSpPr/>
          <p:nvPr/>
        </p:nvSpPr>
        <p:spPr>
          <a:xfrm>
            <a:off x="1" y="0"/>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23" name="Google Shape;123;p24"/>
          <p:cNvGrpSpPr/>
          <p:nvPr/>
        </p:nvGrpSpPr>
        <p:grpSpPr>
          <a:xfrm>
            <a:off x="8082092" y="5590903"/>
            <a:ext cx="1572380" cy="1267097"/>
            <a:chOff x="7413403" y="4976359"/>
            <a:chExt cx="2334986" cy="1881641"/>
          </a:xfrm>
        </p:grpSpPr>
        <p:sp>
          <p:nvSpPr>
            <p:cNvPr id="124" name="Google Shape;124;p24"/>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5" name="Google Shape;125;p24"/>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26" name="Google Shape;126;p24"/>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
        <p:nvSpPr>
          <p:cNvPr id="127" name="Google Shape;127;p24"/>
          <p:cNvSpPr txBox="1">
            <a:spLocks noGrp="1"/>
          </p:cNvSpPr>
          <p:nvPr>
            <p:ph type="body" idx="2"/>
          </p:nvPr>
        </p:nvSpPr>
        <p:spPr>
          <a:xfrm>
            <a:off x="6283235" y="2005689"/>
            <a:ext cx="4663440" cy="335112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ntenido 4-2 T">
  <p:cSld name="Contenido 4-2 T">
    <p:spTree>
      <p:nvGrpSpPr>
        <p:cNvPr id="1" name="Shape 128"/>
        <p:cNvGrpSpPr/>
        <p:nvPr/>
      </p:nvGrpSpPr>
      <p:grpSpPr>
        <a:xfrm>
          <a:off x="0" y="0"/>
          <a:ext cx="0" cy="0"/>
          <a:chOff x="0" y="0"/>
          <a:chExt cx="0" cy="0"/>
        </a:xfrm>
      </p:grpSpPr>
      <p:sp>
        <p:nvSpPr>
          <p:cNvPr id="129" name="Google Shape;129;p25"/>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25"/>
          <p:cNvSpPr txBox="1">
            <a:spLocks noGrp="1"/>
          </p:cNvSpPr>
          <p:nvPr>
            <p:ph type="body" idx="1"/>
          </p:nvPr>
        </p:nvSpPr>
        <p:spPr>
          <a:xfrm>
            <a:off x="1167493" y="2528203"/>
            <a:ext cx="4663440" cy="28286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25"/>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2" name="Google Shape;132;p25"/>
          <p:cNvSpPr/>
          <p:nvPr/>
        </p:nvSpPr>
        <p:spPr>
          <a:xfrm flipH="1">
            <a:off x="8580896"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3" name="Google Shape;133;p25"/>
          <p:cNvSpPr/>
          <p:nvPr/>
        </p:nvSpPr>
        <p:spPr>
          <a:xfrm>
            <a:off x="1" y="0"/>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34" name="Google Shape;134;p25"/>
          <p:cNvGrpSpPr/>
          <p:nvPr/>
        </p:nvGrpSpPr>
        <p:grpSpPr>
          <a:xfrm>
            <a:off x="8082092" y="5590903"/>
            <a:ext cx="1572380" cy="1267097"/>
            <a:chOff x="7413403" y="4976359"/>
            <a:chExt cx="2334986" cy="1881641"/>
          </a:xfrm>
        </p:grpSpPr>
        <p:sp>
          <p:nvSpPr>
            <p:cNvPr id="135" name="Google Shape;135;p25"/>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6" name="Google Shape;136;p25"/>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37" name="Google Shape;137;p25"/>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
        <p:nvSpPr>
          <p:cNvPr id="138" name="Google Shape;138;p25"/>
          <p:cNvSpPr txBox="1">
            <a:spLocks noGrp="1"/>
          </p:cNvSpPr>
          <p:nvPr>
            <p:ph type="body" idx="2"/>
          </p:nvPr>
        </p:nvSpPr>
        <p:spPr>
          <a:xfrm>
            <a:off x="6283235" y="2528203"/>
            <a:ext cx="4663440" cy="28286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9" name="Google Shape;139;p25"/>
          <p:cNvSpPr txBox="1">
            <a:spLocks noGrp="1"/>
          </p:cNvSpPr>
          <p:nvPr>
            <p:ph type="body" idx="3"/>
          </p:nvPr>
        </p:nvSpPr>
        <p:spPr>
          <a:xfrm>
            <a:off x="1167493" y="2005689"/>
            <a:ext cx="4663440" cy="52251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b="1">
                <a:latin typeface="Arial"/>
                <a:ea typeface="Arial"/>
                <a:cs typeface="Arial"/>
                <a:sym typeface="Arial"/>
              </a:defRPr>
            </a:lvl1pPr>
            <a:lvl2pPr marL="914400" lvl="1" indent="-228600" algn="l">
              <a:lnSpc>
                <a:spcPct val="90000"/>
              </a:lnSpc>
              <a:spcBef>
                <a:spcPts val="500"/>
              </a:spcBef>
              <a:spcAft>
                <a:spcPts val="0"/>
              </a:spcAft>
              <a:buClr>
                <a:schemeClr val="dk1"/>
              </a:buClr>
              <a:buSzPts val="2000"/>
              <a:buNone/>
              <a:defRPr sz="2000" b="1">
                <a:latin typeface="Arial"/>
                <a:ea typeface="Arial"/>
                <a:cs typeface="Arial"/>
                <a:sym typeface="Arial"/>
              </a:defRPr>
            </a:lvl2pPr>
            <a:lvl3pPr marL="1371600" lvl="2" indent="-228600" algn="l">
              <a:lnSpc>
                <a:spcPct val="90000"/>
              </a:lnSpc>
              <a:spcBef>
                <a:spcPts val="500"/>
              </a:spcBef>
              <a:spcAft>
                <a:spcPts val="0"/>
              </a:spcAft>
              <a:buClr>
                <a:schemeClr val="dk1"/>
              </a:buClr>
              <a:buSzPts val="1800"/>
              <a:buNone/>
              <a:defRPr sz="1800" b="1">
                <a:latin typeface="Arial"/>
                <a:ea typeface="Arial"/>
                <a:cs typeface="Arial"/>
                <a:sym typeface="Arial"/>
              </a:defRPr>
            </a:lvl3pPr>
            <a:lvl4pPr marL="1828800" lvl="3" indent="-228600" algn="l">
              <a:lnSpc>
                <a:spcPct val="90000"/>
              </a:lnSpc>
              <a:spcBef>
                <a:spcPts val="500"/>
              </a:spcBef>
              <a:spcAft>
                <a:spcPts val="0"/>
              </a:spcAft>
              <a:buClr>
                <a:schemeClr val="dk1"/>
              </a:buClr>
              <a:buSzPts val="1600"/>
              <a:buNone/>
              <a:defRPr sz="1600" b="1">
                <a:latin typeface="Arial"/>
                <a:ea typeface="Arial"/>
                <a:cs typeface="Arial"/>
                <a:sym typeface="Arial"/>
              </a:defRPr>
            </a:lvl4pPr>
            <a:lvl5pPr marL="2286000" lvl="4" indent="-228600" algn="l">
              <a:lnSpc>
                <a:spcPct val="90000"/>
              </a:lnSpc>
              <a:spcBef>
                <a:spcPts val="500"/>
              </a:spcBef>
              <a:spcAft>
                <a:spcPts val="0"/>
              </a:spcAft>
              <a:buClr>
                <a:schemeClr val="dk1"/>
              </a:buClr>
              <a:buSzPts val="1600"/>
              <a:buNone/>
              <a:defRPr sz="1600" b="1">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0" name="Google Shape;140;p25"/>
          <p:cNvSpPr txBox="1">
            <a:spLocks noGrp="1"/>
          </p:cNvSpPr>
          <p:nvPr>
            <p:ph type="body" idx="4"/>
          </p:nvPr>
        </p:nvSpPr>
        <p:spPr>
          <a:xfrm>
            <a:off x="6283235" y="2005689"/>
            <a:ext cx="4663440" cy="52251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b="1">
                <a:latin typeface="Arial"/>
                <a:ea typeface="Arial"/>
                <a:cs typeface="Arial"/>
                <a:sym typeface="Arial"/>
              </a:defRPr>
            </a:lvl1pPr>
            <a:lvl2pPr marL="914400" lvl="1" indent="-228600" algn="l">
              <a:lnSpc>
                <a:spcPct val="90000"/>
              </a:lnSpc>
              <a:spcBef>
                <a:spcPts val="500"/>
              </a:spcBef>
              <a:spcAft>
                <a:spcPts val="0"/>
              </a:spcAft>
              <a:buClr>
                <a:schemeClr val="dk1"/>
              </a:buClr>
              <a:buSzPts val="2000"/>
              <a:buNone/>
              <a:defRPr sz="2000" b="1">
                <a:latin typeface="Arial"/>
                <a:ea typeface="Arial"/>
                <a:cs typeface="Arial"/>
                <a:sym typeface="Arial"/>
              </a:defRPr>
            </a:lvl2pPr>
            <a:lvl3pPr marL="1371600" lvl="2" indent="-228600" algn="l">
              <a:lnSpc>
                <a:spcPct val="90000"/>
              </a:lnSpc>
              <a:spcBef>
                <a:spcPts val="500"/>
              </a:spcBef>
              <a:spcAft>
                <a:spcPts val="0"/>
              </a:spcAft>
              <a:buClr>
                <a:schemeClr val="dk1"/>
              </a:buClr>
              <a:buSzPts val="1800"/>
              <a:buNone/>
              <a:defRPr sz="1800" b="1">
                <a:latin typeface="Arial"/>
                <a:ea typeface="Arial"/>
                <a:cs typeface="Arial"/>
                <a:sym typeface="Arial"/>
              </a:defRPr>
            </a:lvl3pPr>
            <a:lvl4pPr marL="1828800" lvl="3" indent="-228600" algn="l">
              <a:lnSpc>
                <a:spcPct val="90000"/>
              </a:lnSpc>
              <a:spcBef>
                <a:spcPts val="500"/>
              </a:spcBef>
              <a:spcAft>
                <a:spcPts val="0"/>
              </a:spcAft>
              <a:buClr>
                <a:schemeClr val="dk1"/>
              </a:buClr>
              <a:buSzPts val="1600"/>
              <a:buNone/>
              <a:defRPr sz="1600" b="1">
                <a:latin typeface="Arial"/>
                <a:ea typeface="Arial"/>
                <a:cs typeface="Arial"/>
                <a:sym typeface="Arial"/>
              </a:defRPr>
            </a:lvl4pPr>
            <a:lvl5pPr marL="2286000" lvl="4" indent="-228600" algn="l">
              <a:lnSpc>
                <a:spcPct val="90000"/>
              </a:lnSpc>
              <a:spcBef>
                <a:spcPts val="500"/>
              </a:spcBef>
              <a:spcAft>
                <a:spcPts val="0"/>
              </a:spcAft>
              <a:buClr>
                <a:schemeClr val="dk1"/>
              </a:buClr>
              <a:buSzPts val="1600"/>
              <a:buNone/>
              <a:defRPr sz="1600" b="1">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ido 4-3">
  <p:cSld name="Contenido 4-3">
    <p:spTree>
      <p:nvGrpSpPr>
        <p:cNvPr id="1" name="Shape 141"/>
        <p:cNvGrpSpPr/>
        <p:nvPr/>
      </p:nvGrpSpPr>
      <p:grpSpPr>
        <a:xfrm>
          <a:off x="0" y="0"/>
          <a:ext cx="0" cy="0"/>
          <a:chOff x="0" y="0"/>
          <a:chExt cx="0" cy="0"/>
        </a:xfrm>
      </p:grpSpPr>
      <p:sp>
        <p:nvSpPr>
          <p:cNvPr id="142" name="Google Shape;142;p26"/>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3" name="Google Shape;143;p26"/>
          <p:cNvSpPr txBox="1">
            <a:spLocks noGrp="1"/>
          </p:cNvSpPr>
          <p:nvPr>
            <p:ph type="body" idx="1"/>
          </p:nvPr>
        </p:nvSpPr>
        <p:spPr>
          <a:xfrm>
            <a:off x="1167491" y="2003804"/>
            <a:ext cx="3218688" cy="335112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4" name="Google Shape;144;p26"/>
          <p:cNvSpPr/>
          <p:nvPr/>
        </p:nvSpPr>
        <p:spPr>
          <a:xfrm rot="5400000">
            <a:off x="8580896" y="0"/>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5" name="Google Shape;145;p26"/>
          <p:cNvSpPr/>
          <p:nvPr/>
        </p:nvSpPr>
        <p:spPr>
          <a:xfrm>
            <a:off x="-2364"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6" name="Google Shape;146;p26"/>
          <p:cNvSpPr/>
          <p:nvPr/>
        </p:nvSpPr>
        <p:spPr>
          <a:xfrm rot="5400000" flipH="1">
            <a:off x="11258144" y="5924144"/>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47" name="Google Shape;147;p26"/>
          <p:cNvGrpSpPr/>
          <p:nvPr/>
        </p:nvGrpSpPr>
        <p:grpSpPr>
          <a:xfrm>
            <a:off x="2587417" y="5590903"/>
            <a:ext cx="1572380" cy="1267097"/>
            <a:chOff x="7413403" y="4976359"/>
            <a:chExt cx="2334986" cy="1881641"/>
          </a:xfrm>
        </p:grpSpPr>
        <p:sp>
          <p:nvSpPr>
            <p:cNvPr id="148" name="Google Shape;148;p26"/>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9" name="Google Shape;149;p26"/>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50" name="Google Shape;150;p26"/>
          <p:cNvSpPr txBox="1">
            <a:spLocks noGrp="1"/>
          </p:cNvSpPr>
          <p:nvPr>
            <p:ph type="body" idx="2"/>
          </p:nvPr>
        </p:nvSpPr>
        <p:spPr>
          <a:xfrm>
            <a:off x="4683787" y="2003804"/>
            <a:ext cx="3173279" cy="335112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1" name="Google Shape;151;p26"/>
          <p:cNvSpPr txBox="1">
            <a:spLocks noGrp="1"/>
          </p:cNvSpPr>
          <p:nvPr>
            <p:ph type="body" idx="3"/>
          </p:nvPr>
        </p:nvSpPr>
        <p:spPr>
          <a:xfrm>
            <a:off x="8200082" y="2003804"/>
            <a:ext cx="3173279" cy="335112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2" name="Google Shape;152;p26"/>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ido 4-3 T">
  <p:cSld name="Contenido 4-3 T">
    <p:spTree>
      <p:nvGrpSpPr>
        <p:cNvPr id="1" name="Shape 153"/>
        <p:cNvGrpSpPr/>
        <p:nvPr/>
      </p:nvGrpSpPr>
      <p:grpSpPr>
        <a:xfrm>
          <a:off x="0" y="0"/>
          <a:ext cx="0" cy="0"/>
          <a:chOff x="0" y="0"/>
          <a:chExt cx="0" cy="0"/>
        </a:xfrm>
      </p:grpSpPr>
      <p:sp>
        <p:nvSpPr>
          <p:cNvPr id="154" name="Google Shape;154;p27"/>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5" name="Google Shape;155;p27"/>
          <p:cNvSpPr txBox="1">
            <a:spLocks noGrp="1"/>
          </p:cNvSpPr>
          <p:nvPr>
            <p:ph type="body" idx="1"/>
          </p:nvPr>
        </p:nvSpPr>
        <p:spPr>
          <a:xfrm>
            <a:off x="1167491" y="2526318"/>
            <a:ext cx="3218688" cy="28286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6" name="Google Shape;156;p27"/>
          <p:cNvSpPr/>
          <p:nvPr/>
        </p:nvSpPr>
        <p:spPr>
          <a:xfrm rot="5400000">
            <a:off x="8580896" y="0"/>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57" name="Google Shape;157;p27"/>
          <p:cNvSpPr/>
          <p:nvPr/>
        </p:nvSpPr>
        <p:spPr>
          <a:xfrm>
            <a:off x="-2364"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58" name="Google Shape;158;p27"/>
          <p:cNvSpPr/>
          <p:nvPr/>
        </p:nvSpPr>
        <p:spPr>
          <a:xfrm rot="5400000" flipH="1">
            <a:off x="11258144" y="5924144"/>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59" name="Google Shape;159;p27"/>
          <p:cNvGrpSpPr/>
          <p:nvPr/>
        </p:nvGrpSpPr>
        <p:grpSpPr>
          <a:xfrm>
            <a:off x="2587417" y="5590903"/>
            <a:ext cx="1572380" cy="1267097"/>
            <a:chOff x="7413403" y="4976359"/>
            <a:chExt cx="2334986" cy="1881641"/>
          </a:xfrm>
        </p:grpSpPr>
        <p:sp>
          <p:nvSpPr>
            <p:cNvPr id="160" name="Google Shape;160;p27"/>
            <p:cNvSpPr/>
            <p:nvPr/>
          </p:nvSpPr>
          <p:spPr>
            <a:xfrm rot="-5400000">
              <a:off x="8223822"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1" name="Google Shape;161;p27"/>
            <p:cNvSpPr/>
            <p:nvPr/>
          </p:nvSpPr>
          <p:spPr>
            <a:xfrm rot="5400000" flipH="1">
              <a:off x="7056329" y="5333433"/>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62" name="Google Shape;162;p27"/>
          <p:cNvSpPr txBox="1">
            <a:spLocks noGrp="1"/>
          </p:cNvSpPr>
          <p:nvPr>
            <p:ph type="body" idx="2"/>
          </p:nvPr>
        </p:nvSpPr>
        <p:spPr>
          <a:xfrm>
            <a:off x="4683787" y="2526318"/>
            <a:ext cx="3173279" cy="28286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27"/>
          <p:cNvSpPr txBox="1">
            <a:spLocks noGrp="1"/>
          </p:cNvSpPr>
          <p:nvPr>
            <p:ph type="body" idx="3"/>
          </p:nvPr>
        </p:nvSpPr>
        <p:spPr>
          <a:xfrm>
            <a:off x="4683788" y="2003804"/>
            <a:ext cx="3173278" cy="52251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b="1">
                <a:latin typeface="Arial"/>
                <a:ea typeface="Arial"/>
                <a:cs typeface="Arial"/>
                <a:sym typeface="Arial"/>
              </a:defRPr>
            </a:lvl1pPr>
            <a:lvl2pPr marL="914400" lvl="1" indent="-228600" algn="l">
              <a:lnSpc>
                <a:spcPct val="90000"/>
              </a:lnSpc>
              <a:spcBef>
                <a:spcPts val="500"/>
              </a:spcBef>
              <a:spcAft>
                <a:spcPts val="0"/>
              </a:spcAft>
              <a:buClr>
                <a:schemeClr val="dk1"/>
              </a:buClr>
              <a:buSzPts val="2000"/>
              <a:buNone/>
              <a:defRPr sz="2000" b="1">
                <a:latin typeface="Arial"/>
                <a:ea typeface="Arial"/>
                <a:cs typeface="Arial"/>
                <a:sym typeface="Arial"/>
              </a:defRPr>
            </a:lvl2pPr>
            <a:lvl3pPr marL="1371600" lvl="2" indent="-228600" algn="l">
              <a:lnSpc>
                <a:spcPct val="90000"/>
              </a:lnSpc>
              <a:spcBef>
                <a:spcPts val="500"/>
              </a:spcBef>
              <a:spcAft>
                <a:spcPts val="0"/>
              </a:spcAft>
              <a:buClr>
                <a:schemeClr val="dk1"/>
              </a:buClr>
              <a:buSzPts val="1800"/>
              <a:buNone/>
              <a:defRPr sz="1800" b="1">
                <a:latin typeface="Arial"/>
                <a:ea typeface="Arial"/>
                <a:cs typeface="Arial"/>
                <a:sym typeface="Arial"/>
              </a:defRPr>
            </a:lvl3pPr>
            <a:lvl4pPr marL="1828800" lvl="3" indent="-228600" algn="l">
              <a:lnSpc>
                <a:spcPct val="90000"/>
              </a:lnSpc>
              <a:spcBef>
                <a:spcPts val="500"/>
              </a:spcBef>
              <a:spcAft>
                <a:spcPts val="0"/>
              </a:spcAft>
              <a:buClr>
                <a:schemeClr val="dk1"/>
              </a:buClr>
              <a:buSzPts val="1600"/>
              <a:buNone/>
              <a:defRPr sz="1600" b="1">
                <a:latin typeface="Arial"/>
                <a:ea typeface="Arial"/>
                <a:cs typeface="Arial"/>
                <a:sym typeface="Arial"/>
              </a:defRPr>
            </a:lvl4pPr>
            <a:lvl5pPr marL="2286000" lvl="4" indent="-228600" algn="l">
              <a:lnSpc>
                <a:spcPct val="90000"/>
              </a:lnSpc>
              <a:spcBef>
                <a:spcPts val="500"/>
              </a:spcBef>
              <a:spcAft>
                <a:spcPts val="0"/>
              </a:spcAft>
              <a:buClr>
                <a:schemeClr val="dk1"/>
              </a:buClr>
              <a:buSzPts val="1600"/>
              <a:buNone/>
              <a:defRPr sz="1600" b="1">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4" name="Google Shape;164;p27"/>
          <p:cNvSpPr txBox="1">
            <a:spLocks noGrp="1"/>
          </p:cNvSpPr>
          <p:nvPr>
            <p:ph type="body" idx="4"/>
          </p:nvPr>
        </p:nvSpPr>
        <p:spPr>
          <a:xfrm>
            <a:off x="8200082" y="2526318"/>
            <a:ext cx="3173279" cy="28286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27"/>
          <p:cNvSpPr txBox="1">
            <a:spLocks noGrp="1"/>
          </p:cNvSpPr>
          <p:nvPr>
            <p:ph type="body" idx="5"/>
          </p:nvPr>
        </p:nvSpPr>
        <p:spPr>
          <a:xfrm>
            <a:off x="8200083" y="2003804"/>
            <a:ext cx="3173278" cy="52251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b="1">
                <a:latin typeface="Arial"/>
                <a:ea typeface="Arial"/>
                <a:cs typeface="Arial"/>
                <a:sym typeface="Arial"/>
              </a:defRPr>
            </a:lvl1pPr>
            <a:lvl2pPr marL="914400" lvl="1" indent="-228600" algn="l">
              <a:lnSpc>
                <a:spcPct val="90000"/>
              </a:lnSpc>
              <a:spcBef>
                <a:spcPts val="500"/>
              </a:spcBef>
              <a:spcAft>
                <a:spcPts val="0"/>
              </a:spcAft>
              <a:buClr>
                <a:schemeClr val="dk1"/>
              </a:buClr>
              <a:buSzPts val="2000"/>
              <a:buNone/>
              <a:defRPr sz="2000" b="1">
                <a:latin typeface="Arial"/>
                <a:ea typeface="Arial"/>
                <a:cs typeface="Arial"/>
                <a:sym typeface="Arial"/>
              </a:defRPr>
            </a:lvl2pPr>
            <a:lvl3pPr marL="1371600" lvl="2" indent="-228600" algn="l">
              <a:lnSpc>
                <a:spcPct val="90000"/>
              </a:lnSpc>
              <a:spcBef>
                <a:spcPts val="500"/>
              </a:spcBef>
              <a:spcAft>
                <a:spcPts val="0"/>
              </a:spcAft>
              <a:buClr>
                <a:schemeClr val="dk1"/>
              </a:buClr>
              <a:buSzPts val="1800"/>
              <a:buNone/>
              <a:defRPr sz="1800" b="1">
                <a:latin typeface="Arial"/>
                <a:ea typeface="Arial"/>
                <a:cs typeface="Arial"/>
                <a:sym typeface="Arial"/>
              </a:defRPr>
            </a:lvl3pPr>
            <a:lvl4pPr marL="1828800" lvl="3" indent="-228600" algn="l">
              <a:lnSpc>
                <a:spcPct val="90000"/>
              </a:lnSpc>
              <a:spcBef>
                <a:spcPts val="500"/>
              </a:spcBef>
              <a:spcAft>
                <a:spcPts val="0"/>
              </a:spcAft>
              <a:buClr>
                <a:schemeClr val="dk1"/>
              </a:buClr>
              <a:buSzPts val="1600"/>
              <a:buNone/>
              <a:defRPr sz="1600" b="1">
                <a:latin typeface="Arial"/>
                <a:ea typeface="Arial"/>
                <a:cs typeface="Arial"/>
                <a:sym typeface="Arial"/>
              </a:defRPr>
            </a:lvl4pPr>
            <a:lvl5pPr marL="2286000" lvl="4" indent="-228600" algn="l">
              <a:lnSpc>
                <a:spcPct val="90000"/>
              </a:lnSpc>
              <a:spcBef>
                <a:spcPts val="500"/>
              </a:spcBef>
              <a:spcAft>
                <a:spcPts val="0"/>
              </a:spcAft>
              <a:buClr>
                <a:schemeClr val="dk1"/>
              </a:buClr>
              <a:buSzPts val="1600"/>
              <a:buNone/>
              <a:defRPr sz="1600" b="1">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27"/>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
        <p:nvSpPr>
          <p:cNvPr id="167" name="Google Shape;167;p27"/>
          <p:cNvSpPr txBox="1">
            <a:spLocks noGrp="1"/>
          </p:cNvSpPr>
          <p:nvPr>
            <p:ph type="body" idx="6"/>
          </p:nvPr>
        </p:nvSpPr>
        <p:spPr>
          <a:xfrm>
            <a:off x="1167491" y="1999912"/>
            <a:ext cx="3218687" cy="52251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b="1">
                <a:latin typeface="Arial"/>
                <a:ea typeface="Arial"/>
                <a:cs typeface="Arial"/>
                <a:sym typeface="Arial"/>
              </a:defRPr>
            </a:lvl1pPr>
            <a:lvl2pPr marL="914400" lvl="1" indent="-228600" algn="l">
              <a:lnSpc>
                <a:spcPct val="90000"/>
              </a:lnSpc>
              <a:spcBef>
                <a:spcPts val="500"/>
              </a:spcBef>
              <a:spcAft>
                <a:spcPts val="0"/>
              </a:spcAft>
              <a:buClr>
                <a:schemeClr val="dk1"/>
              </a:buClr>
              <a:buSzPts val="2000"/>
              <a:buNone/>
              <a:defRPr sz="2000" b="1">
                <a:latin typeface="Arial"/>
                <a:ea typeface="Arial"/>
                <a:cs typeface="Arial"/>
                <a:sym typeface="Arial"/>
              </a:defRPr>
            </a:lvl2pPr>
            <a:lvl3pPr marL="1371600" lvl="2" indent="-228600" algn="l">
              <a:lnSpc>
                <a:spcPct val="90000"/>
              </a:lnSpc>
              <a:spcBef>
                <a:spcPts val="500"/>
              </a:spcBef>
              <a:spcAft>
                <a:spcPts val="0"/>
              </a:spcAft>
              <a:buClr>
                <a:schemeClr val="dk1"/>
              </a:buClr>
              <a:buSzPts val="1800"/>
              <a:buNone/>
              <a:defRPr sz="1800" b="1">
                <a:latin typeface="Arial"/>
                <a:ea typeface="Arial"/>
                <a:cs typeface="Arial"/>
                <a:sym typeface="Arial"/>
              </a:defRPr>
            </a:lvl3pPr>
            <a:lvl4pPr marL="1828800" lvl="3" indent="-228600" algn="l">
              <a:lnSpc>
                <a:spcPct val="90000"/>
              </a:lnSpc>
              <a:spcBef>
                <a:spcPts val="500"/>
              </a:spcBef>
              <a:spcAft>
                <a:spcPts val="0"/>
              </a:spcAft>
              <a:buClr>
                <a:schemeClr val="dk1"/>
              </a:buClr>
              <a:buSzPts val="1600"/>
              <a:buNone/>
              <a:defRPr sz="1600" b="1">
                <a:latin typeface="Arial"/>
                <a:ea typeface="Arial"/>
                <a:cs typeface="Arial"/>
                <a:sym typeface="Arial"/>
              </a:defRPr>
            </a:lvl4pPr>
            <a:lvl5pPr marL="2286000" lvl="4" indent="-228600" algn="l">
              <a:lnSpc>
                <a:spcPct val="90000"/>
              </a:lnSpc>
              <a:spcBef>
                <a:spcPts val="500"/>
              </a:spcBef>
              <a:spcAft>
                <a:spcPts val="0"/>
              </a:spcAft>
              <a:buClr>
                <a:schemeClr val="dk1"/>
              </a:buClr>
              <a:buSzPts val="1600"/>
              <a:buNone/>
              <a:defRPr sz="1600" b="1">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odo el equipo">
  <p:cSld name="Todo el equipo">
    <p:bg>
      <p:bgPr>
        <a:solidFill>
          <a:schemeClr val="accent2"/>
        </a:solidFill>
        <a:effectLst/>
      </p:bgPr>
    </p:bg>
    <p:spTree>
      <p:nvGrpSpPr>
        <p:cNvPr id="1" name="Shape 168"/>
        <p:cNvGrpSpPr/>
        <p:nvPr/>
      </p:nvGrpSpPr>
      <p:grpSpPr>
        <a:xfrm>
          <a:off x="0" y="0"/>
          <a:ext cx="0" cy="0"/>
          <a:chOff x="0" y="0"/>
          <a:chExt cx="0" cy="0"/>
        </a:xfrm>
      </p:grpSpPr>
      <p:sp>
        <p:nvSpPr>
          <p:cNvPr id="169" name="Google Shape;169;p28"/>
          <p:cNvSpPr txBox="1">
            <a:spLocks noGrp="1"/>
          </p:cNvSpPr>
          <p:nvPr>
            <p:ph type="title"/>
          </p:nvPr>
        </p:nvSpPr>
        <p:spPr>
          <a:xfrm>
            <a:off x="750430" y="381000"/>
            <a:ext cx="10678142" cy="1325563"/>
          </a:xfrm>
          <a:prstGeom prst="rect">
            <a:avLst/>
          </a:prstGeom>
          <a:noFill/>
          <a:ln>
            <a:noFill/>
          </a:ln>
        </p:spPr>
        <p:txBody>
          <a:bodyPr spcFirstLastPara="1" wrap="square" lIns="0"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0" name="Google Shape;170;p28"/>
          <p:cNvSpPr>
            <a:spLocks noGrp="1"/>
          </p:cNvSpPr>
          <p:nvPr>
            <p:ph type="pic" idx="2"/>
          </p:nvPr>
        </p:nvSpPr>
        <p:spPr>
          <a:xfrm>
            <a:off x="750429" y="2068734"/>
            <a:ext cx="904987" cy="905641"/>
          </a:xfrm>
          <a:prstGeom prst="rect">
            <a:avLst/>
          </a:prstGeom>
          <a:noFill/>
          <a:ln>
            <a:noFill/>
          </a:ln>
        </p:spPr>
      </p:sp>
      <p:sp>
        <p:nvSpPr>
          <p:cNvPr id="171" name="Google Shape;171;p28"/>
          <p:cNvSpPr txBox="1">
            <a:spLocks noGrp="1"/>
          </p:cNvSpPr>
          <p:nvPr>
            <p:ph type="body" idx="1"/>
          </p:nvPr>
        </p:nvSpPr>
        <p:spPr>
          <a:xfrm>
            <a:off x="750430" y="2994545"/>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2" name="Google Shape;172;p28"/>
          <p:cNvSpPr txBox="1">
            <a:spLocks noGrp="1"/>
          </p:cNvSpPr>
          <p:nvPr>
            <p:ph type="body" idx="3"/>
          </p:nvPr>
        </p:nvSpPr>
        <p:spPr>
          <a:xfrm>
            <a:off x="750429" y="3379791"/>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8"/>
          <p:cNvSpPr>
            <a:spLocks noGrp="1"/>
          </p:cNvSpPr>
          <p:nvPr>
            <p:ph type="pic" idx="4"/>
          </p:nvPr>
        </p:nvSpPr>
        <p:spPr>
          <a:xfrm>
            <a:off x="3549397" y="2068734"/>
            <a:ext cx="904987" cy="905641"/>
          </a:xfrm>
          <a:prstGeom prst="rect">
            <a:avLst/>
          </a:prstGeom>
          <a:noFill/>
          <a:ln>
            <a:noFill/>
          </a:ln>
        </p:spPr>
      </p:sp>
      <p:sp>
        <p:nvSpPr>
          <p:cNvPr id="174" name="Google Shape;174;p28"/>
          <p:cNvSpPr txBox="1">
            <a:spLocks noGrp="1"/>
          </p:cNvSpPr>
          <p:nvPr>
            <p:ph type="body" idx="5"/>
          </p:nvPr>
        </p:nvSpPr>
        <p:spPr>
          <a:xfrm>
            <a:off x="3549398" y="2994545"/>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5" name="Google Shape;175;p28"/>
          <p:cNvSpPr txBox="1">
            <a:spLocks noGrp="1"/>
          </p:cNvSpPr>
          <p:nvPr>
            <p:ph type="body" idx="6"/>
          </p:nvPr>
        </p:nvSpPr>
        <p:spPr>
          <a:xfrm>
            <a:off x="3549397" y="3379791"/>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6" name="Google Shape;176;p28"/>
          <p:cNvSpPr>
            <a:spLocks noGrp="1"/>
          </p:cNvSpPr>
          <p:nvPr>
            <p:ph type="pic" idx="7"/>
          </p:nvPr>
        </p:nvSpPr>
        <p:spPr>
          <a:xfrm>
            <a:off x="6348367" y="2068734"/>
            <a:ext cx="904987" cy="905641"/>
          </a:xfrm>
          <a:prstGeom prst="rect">
            <a:avLst/>
          </a:prstGeom>
          <a:noFill/>
          <a:ln>
            <a:noFill/>
          </a:ln>
        </p:spPr>
      </p:sp>
      <p:sp>
        <p:nvSpPr>
          <p:cNvPr id="177" name="Google Shape;177;p28"/>
          <p:cNvSpPr txBox="1">
            <a:spLocks noGrp="1"/>
          </p:cNvSpPr>
          <p:nvPr>
            <p:ph type="body" idx="8"/>
          </p:nvPr>
        </p:nvSpPr>
        <p:spPr>
          <a:xfrm>
            <a:off x="6348368" y="2994545"/>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8" name="Google Shape;178;p28"/>
          <p:cNvSpPr txBox="1">
            <a:spLocks noGrp="1"/>
          </p:cNvSpPr>
          <p:nvPr>
            <p:ph type="body" idx="9"/>
          </p:nvPr>
        </p:nvSpPr>
        <p:spPr>
          <a:xfrm>
            <a:off x="6348367" y="3379791"/>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9" name="Google Shape;179;p28"/>
          <p:cNvSpPr>
            <a:spLocks noGrp="1"/>
          </p:cNvSpPr>
          <p:nvPr>
            <p:ph type="pic" idx="13"/>
          </p:nvPr>
        </p:nvSpPr>
        <p:spPr>
          <a:xfrm>
            <a:off x="9147335" y="2068734"/>
            <a:ext cx="904987" cy="905641"/>
          </a:xfrm>
          <a:prstGeom prst="rect">
            <a:avLst/>
          </a:prstGeom>
          <a:noFill/>
          <a:ln>
            <a:noFill/>
          </a:ln>
        </p:spPr>
      </p:sp>
      <p:sp>
        <p:nvSpPr>
          <p:cNvPr id="180" name="Google Shape;180;p28"/>
          <p:cNvSpPr txBox="1">
            <a:spLocks noGrp="1"/>
          </p:cNvSpPr>
          <p:nvPr>
            <p:ph type="body" idx="14"/>
          </p:nvPr>
        </p:nvSpPr>
        <p:spPr>
          <a:xfrm>
            <a:off x="9147336" y="2994545"/>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1" name="Google Shape;181;p28"/>
          <p:cNvSpPr txBox="1">
            <a:spLocks noGrp="1"/>
          </p:cNvSpPr>
          <p:nvPr>
            <p:ph type="body" idx="15"/>
          </p:nvPr>
        </p:nvSpPr>
        <p:spPr>
          <a:xfrm>
            <a:off x="9147335" y="3379791"/>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2" name="Google Shape;182;p28"/>
          <p:cNvSpPr>
            <a:spLocks noGrp="1"/>
          </p:cNvSpPr>
          <p:nvPr>
            <p:ph type="pic" idx="16"/>
          </p:nvPr>
        </p:nvSpPr>
        <p:spPr>
          <a:xfrm>
            <a:off x="750429" y="4118551"/>
            <a:ext cx="904987" cy="905641"/>
          </a:xfrm>
          <a:prstGeom prst="rect">
            <a:avLst/>
          </a:prstGeom>
          <a:noFill/>
          <a:ln>
            <a:noFill/>
          </a:ln>
        </p:spPr>
      </p:sp>
      <p:sp>
        <p:nvSpPr>
          <p:cNvPr id="183" name="Google Shape;183;p28"/>
          <p:cNvSpPr txBox="1">
            <a:spLocks noGrp="1"/>
          </p:cNvSpPr>
          <p:nvPr>
            <p:ph type="body" idx="17"/>
          </p:nvPr>
        </p:nvSpPr>
        <p:spPr>
          <a:xfrm>
            <a:off x="750430" y="5044362"/>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4" name="Google Shape;184;p28"/>
          <p:cNvSpPr txBox="1">
            <a:spLocks noGrp="1"/>
          </p:cNvSpPr>
          <p:nvPr>
            <p:ph type="body" idx="18"/>
          </p:nvPr>
        </p:nvSpPr>
        <p:spPr>
          <a:xfrm>
            <a:off x="750429" y="5429608"/>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5" name="Google Shape;185;p28"/>
          <p:cNvSpPr>
            <a:spLocks noGrp="1"/>
          </p:cNvSpPr>
          <p:nvPr>
            <p:ph type="pic" idx="19"/>
          </p:nvPr>
        </p:nvSpPr>
        <p:spPr>
          <a:xfrm>
            <a:off x="3549397" y="4118551"/>
            <a:ext cx="904987" cy="905641"/>
          </a:xfrm>
          <a:prstGeom prst="rect">
            <a:avLst/>
          </a:prstGeom>
          <a:noFill/>
          <a:ln>
            <a:noFill/>
          </a:ln>
        </p:spPr>
      </p:sp>
      <p:sp>
        <p:nvSpPr>
          <p:cNvPr id="186" name="Google Shape;186;p28"/>
          <p:cNvSpPr txBox="1">
            <a:spLocks noGrp="1"/>
          </p:cNvSpPr>
          <p:nvPr>
            <p:ph type="body" idx="20"/>
          </p:nvPr>
        </p:nvSpPr>
        <p:spPr>
          <a:xfrm>
            <a:off x="3549398" y="5044362"/>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7" name="Google Shape;187;p28"/>
          <p:cNvSpPr txBox="1">
            <a:spLocks noGrp="1"/>
          </p:cNvSpPr>
          <p:nvPr>
            <p:ph type="body" idx="21"/>
          </p:nvPr>
        </p:nvSpPr>
        <p:spPr>
          <a:xfrm>
            <a:off x="3549397" y="5429608"/>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8" name="Google Shape;188;p28"/>
          <p:cNvSpPr>
            <a:spLocks noGrp="1"/>
          </p:cNvSpPr>
          <p:nvPr>
            <p:ph type="pic" idx="22"/>
          </p:nvPr>
        </p:nvSpPr>
        <p:spPr>
          <a:xfrm>
            <a:off x="6348367" y="4118551"/>
            <a:ext cx="904987" cy="905641"/>
          </a:xfrm>
          <a:prstGeom prst="rect">
            <a:avLst/>
          </a:prstGeom>
          <a:noFill/>
          <a:ln>
            <a:noFill/>
          </a:ln>
        </p:spPr>
      </p:sp>
      <p:sp>
        <p:nvSpPr>
          <p:cNvPr id="189" name="Google Shape;189;p28"/>
          <p:cNvSpPr txBox="1">
            <a:spLocks noGrp="1"/>
          </p:cNvSpPr>
          <p:nvPr>
            <p:ph type="body" idx="23"/>
          </p:nvPr>
        </p:nvSpPr>
        <p:spPr>
          <a:xfrm>
            <a:off x="6348368" y="5044362"/>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0" name="Google Shape;190;p28"/>
          <p:cNvSpPr txBox="1">
            <a:spLocks noGrp="1"/>
          </p:cNvSpPr>
          <p:nvPr>
            <p:ph type="body" idx="24"/>
          </p:nvPr>
        </p:nvSpPr>
        <p:spPr>
          <a:xfrm>
            <a:off x="6348367" y="5429608"/>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1" name="Google Shape;191;p28"/>
          <p:cNvSpPr>
            <a:spLocks noGrp="1"/>
          </p:cNvSpPr>
          <p:nvPr>
            <p:ph type="pic" idx="25"/>
          </p:nvPr>
        </p:nvSpPr>
        <p:spPr>
          <a:xfrm>
            <a:off x="9147335" y="4118551"/>
            <a:ext cx="904987" cy="905641"/>
          </a:xfrm>
          <a:prstGeom prst="rect">
            <a:avLst/>
          </a:prstGeom>
          <a:noFill/>
          <a:ln>
            <a:noFill/>
          </a:ln>
        </p:spPr>
      </p:sp>
      <p:sp>
        <p:nvSpPr>
          <p:cNvPr id="192" name="Google Shape;192;p28"/>
          <p:cNvSpPr txBox="1">
            <a:spLocks noGrp="1"/>
          </p:cNvSpPr>
          <p:nvPr>
            <p:ph type="body" idx="26"/>
          </p:nvPr>
        </p:nvSpPr>
        <p:spPr>
          <a:xfrm>
            <a:off x="9147336" y="5044362"/>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3" name="Google Shape;193;p28"/>
          <p:cNvSpPr txBox="1">
            <a:spLocks noGrp="1"/>
          </p:cNvSpPr>
          <p:nvPr>
            <p:ph type="body" idx="27"/>
          </p:nvPr>
        </p:nvSpPr>
        <p:spPr>
          <a:xfrm>
            <a:off x="9147335" y="5429608"/>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4" name="Google Shape;194;p28"/>
          <p:cNvSpPr txBox="1">
            <a:spLocks noGrp="1"/>
          </p:cNvSpPr>
          <p:nvPr>
            <p:ph type="sldNum" idx="12"/>
          </p:nvPr>
        </p:nvSpPr>
        <p:spPr>
          <a:xfrm>
            <a:off x="90678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Equipo">
  <p:cSld name="Equipo">
    <p:spTree>
      <p:nvGrpSpPr>
        <p:cNvPr id="1" name="Shape 195"/>
        <p:cNvGrpSpPr/>
        <p:nvPr/>
      </p:nvGrpSpPr>
      <p:grpSpPr>
        <a:xfrm>
          <a:off x="0" y="0"/>
          <a:ext cx="0" cy="0"/>
          <a:chOff x="0" y="0"/>
          <a:chExt cx="0" cy="0"/>
        </a:xfrm>
      </p:grpSpPr>
      <p:sp>
        <p:nvSpPr>
          <p:cNvPr id="196" name="Google Shape;196;p29"/>
          <p:cNvSpPr/>
          <p:nvPr/>
        </p:nvSpPr>
        <p:spPr>
          <a:xfrm>
            <a:off x="0" y="4934"/>
            <a:ext cx="9857012" cy="6859664"/>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7" name="Google Shape;197;p29"/>
          <p:cNvSpPr txBox="1">
            <a:spLocks noGrp="1"/>
          </p:cNvSpPr>
          <p:nvPr>
            <p:ph type="title"/>
          </p:nvPr>
        </p:nvSpPr>
        <p:spPr>
          <a:xfrm>
            <a:off x="750430" y="381000"/>
            <a:ext cx="8401624" cy="1325563"/>
          </a:xfrm>
          <a:prstGeom prst="rect">
            <a:avLst/>
          </a:prstGeom>
          <a:noFill/>
          <a:ln>
            <a:noFill/>
          </a:ln>
        </p:spPr>
        <p:txBody>
          <a:bodyPr spcFirstLastPara="1" wrap="square" lIns="0"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8" name="Google Shape;198;p29"/>
          <p:cNvSpPr>
            <a:spLocks noGrp="1"/>
          </p:cNvSpPr>
          <p:nvPr>
            <p:ph type="pic" idx="2"/>
          </p:nvPr>
        </p:nvSpPr>
        <p:spPr>
          <a:xfrm>
            <a:off x="750429" y="2227758"/>
            <a:ext cx="1200374" cy="1201242"/>
          </a:xfrm>
          <a:prstGeom prst="rect">
            <a:avLst/>
          </a:prstGeom>
          <a:noFill/>
          <a:ln>
            <a:noFill/>
          </a:ln>
        </p:spPr>
      </p:sp>
      <p:sp>
        <p:nvSpPr>
          <p:cNvPr id="199" name="Google Shape;199;p29"/>
          <p:cNvSpPr txBox="1">
            <a:spLocks noGrp="1"/>
          </p:cNvSpPr>
          <p:nvPr>
            <p:ph type="body" idx="1"/>
          </p:nvPr>
        </p:nvSpPr>
        <p:spPr>
          <a:xfrm>
            <a:off x="2123351" y="2426400"/>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0" name="Google Shape;200;p29"/>
          <p:cNvSpPr txBox="1">
            <a:spLocks noGrp="1"/>
          </p:cNvSpPr>
          <p:nvPr>
            <p:ph type="body" idx="3"/>
          </p:nvPr>
        </p:nvSpPr>
        <p:spPr>
          <a:xfrm>
            <a:off x="2123350" y="2811646"/>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1" name="Google Shape;201;p29"/>
          <p:cNvSpPr>
            <a:spLocks noGrp="1"/>
          </p:cNvSpPr>
          <p:nvPr>
            <p:ph type="pic" idx="4"/>
          </p:nvPr>
        </p:nvSpPr>
        <p:spPr>
          <a:xfrm>
            <a:off x="5495813" y="2227758"/>
            <a:ext cx="1200374" cy="1201242"/>
          </a:xfrm>
          <a:prstGeom prst="rect">
            <a:avLst/>
          </a:prstGeom>
          <a:noFill/>
          <a:ln>
            <a:noFill/>
          </a:ln>
        </p:spPr>
      </p:sp>
      <p:sp>
        <p:nvSpPr>
          <p:cNvPr id="202" name="Google Shape;202;p29"/>
          <p:cNvSpPr txBox="1">
            <a:spLocks noGrp="1"/>
          </p:cNvSpPr>
          <p:nvPr>
            <p:ph type="body" idx="5"/>
          </p:nvPr>
        </p:nvSpPr>
        <p:spPr>
          <a:xfrm>
            <a:off x="6870817" y="2422565"/>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3" name="Google Shape;203;p29"/>
          <p:cNvSpPr txBox="1">
            <a:spLocks noGrp="1"/>
          </p:cNvSpPr>
          <p:nvPr>
            <p:ph type="body" idx="6"/>
          </p:nvPr>
        </p:nvSpPr>
        <p:spPr>
          <a:xfrm>
            <a:off x="6870816" y="2807811"/>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4" name="Google Shape;204;p29"/>
          <p:cNvSpPr>
            <a:spLocks noGrp="1"/>
          </p:cNvSpPr>
          <p:nvPr>
            <p:ph type="pic" idx="7"/>
          </p:nvPr>
        </p:nvSpPr>
        <p:spPr>
          <a:xfrm>
            <a:off x="750429" y="4254273"/>
            <a:ext cx="1200374" cy="1201242"/>
          </a:xfrm>
          <a:prstGeom prst="rect">
            <a:avLst/>
          </a:prstGeom>
          <a:noFill/>
          <a:ln>
            <a:noFill/>
          </a:ln>
        </p:spPr>
      </p:sp>
      <p:sp>
        <p:nvSpPr>
          <p:cNvPr id="205" name="Google Shape;205;p29"/>
          <p:cNvSpPr txBox="1">
            <a:spLocks noGrp="1"/>
          </p:cNvSpPr>
          <p:nvPr>
            <p:ph type="body" idx="8"/>
          </p:nvPr>
        </p:nvSpPr>
        <p:spPr>
          <a:xfrm>
            <a:off x="2123351" y="4498793"/>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6" name="Google Shape;206;p29"/>
          <p:cNvSpPr txBox="1">
            <a:spLocks noGrp="1"/>
          </p:cNvSpPr>
          <p:nvPr>
            <p:ph type="body" idx="9"/>
          </p:nvPr>
        </p:nvSpPr>
        <p:spPr>
          <a:xfrm>
            <a:off x="2123350" y="4884039"/>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7" name="Google Shape;207;p29"/>
          <p:cNvSpPr>
            <a:spLocks noGrp="1"/>
          </p:cNvSpPr>
          <p:nvPr>
            <p:ph type="pic" idx="13"/>
          </p:nvPr>
        </p:nvSpPr>
        <p:spPr>
          <a:xfrm>
            <a:off x="5495813" y="4254273"/>
            <a:ext cx="1200374" cy="1201242"/>
          </a:xfrm>
          <a:prstGeom prst="rect">
            <a:avLst/>
          </a:prstGeom>
          <a:noFill/>
          <a:ln>
            <a:noFill/>
          </a:ln>
        </p:spPr>
      </p:sp>
      <p:sp>
        <p:nvSpPr>
          <p:cNvPr id="208" name="Google Shape;208;p29"/>
          <p:cNvSpPr txBox="1">
            <a:spLocks noGrp="1"/>
          </p:cNvSpPr>
          <p:nvPr>
            <p:ph type="body" idx="14"/>
          </p:nvPr>
        </p:nvSpPr>
        <p:spPr>
          <a:xfrm>
            <a:off x="6870817" y="4498793"/>
            <a:ext cx="2281237" cy="347662"/>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b="1">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9" name="Google Shape;209;p29"/>
          <p:cNvSpPr txBox="1">
            <a:spLocks noGrp="1"/>
          </p:cNvSpPr>
          <p:nvPr>
            <p:ph type="body" idx="15"/>
          </p:nvPr>
        </p:nvSpPr>
        <p:spPr>
          <a:xfrm>
            <a:off x="6870816" y="4884039"/>
            <a:ext cx="2281237" cy="3476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400"/>
              <a:buNone/>
              <a:defRPr sz="1400" b="0">
                <a:solidFill>
                  <a:schemeClr val="dk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0" name="Google Shape;210;p29"/>
          <p:cNvSpPr txBox="1">
            <a:spLocks noGrp="1"/>
          </p:cNvSpPr>
          <p:nvPr>
            <p:ph type="sldNum" idx="12"/>
          </p:nvPr>
        </p:nvSpPr>
        <p:spPr>
          <a:xfrm>
            <a:off x="8332334" y="6356350"/>
            <a:ext cx="116749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
        <p:nvSpPr>
          <p:cNvPr id="211" name="Google Shape;211;p29"/>
          <p:cNvSpPr/>
          <p:nvPr/>
        </p:nvSpPr>
        <p:spPr>
          <a:xfrm rot="5400000" flipH="1">
            <a:off x="9499940" y="355410"/>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2" name="Google Shape;212;p29"/>
          <p:cNvSpPr/>
          <p:nvPr/>
        </p:nvSpPr>
        <p:spPr>
          <a:xfrm flipH="1">
            <a:off x="10866436" y="1879977"/>
            <a:ext cx="1325563" cy="1325563"/>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3" name="Google Shape;213;p29"/>
          <p:cNvSpPr/>
          <p:nvPr/>
        </p:nvSpPr>
        <p:spPr>
          <a:xfrm>
            <a:off x="11024507" y="-1664"/>
            <a:ext cx="1167494" cy="1881641"/>
          </a:xfrm>
          <a:custGeom>
            <a:avLst/>
            <a:gdLst/>
            <a:ahLst/>
            <a:cxnLst/>
            <a:rect l="l" t="t" r="r" b="b"/>
            <a:pathLst>
              <a:path w="1167494" h="1881641" extrusionOk="0">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4" name="Google Shape;214;p29"/>
          <p:cNvSpPr/>
          <p:nvPr/>
        </p:nvSpPr>
        <p:spPr>
          <a:xfrm>
            <a:off x="10334091" y="2737752"/>
            <a:ext cx="1380830" cy="138083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5" name="Google Shape;215;p29"/>
          <p:cNvSpPr/>
          <p:nvPr/>
        </p:nvSpPr>
        <p:spPr>
          <a:xfrm rot="-5400000" flipH="1">
            <a:off x="10667432" y="5333432"/>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6" name="Google Shape;216;p29"/>
          <p:cNvSpPr/>
          <p:nvPr/>
        </p:nvSpPr>
        <p:spPr>
          <a:xfrm rot="10800000" flipH="1">
            <a:off x="9857012" y="3651505"/>
            <a:ext cx="1325563" cy="1325563"/>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7" name="Google Shape;217;p29"/>
          <p:cNvSpPr/>
          <p:nvPr/>
        </p:nvSpPr>
        <p:spPr>
          <a:xfrm rot="10800000">
            <a:off x="9857013" y="4976359"/>
            <a:ext cx="1167494" cy="1881641"/>
          </a:xfrm>
          <a:custGeom>
            <a:avLst/>
            <a:gdLst/>
            <a:ahLst/>
            <a:cxnLst/>
            <a:rect l="l" t="t" r="r" b="b"/>
            <a:pathLst>
              <a:path w="1167494" h="1881641" extrusionOk="0">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218" name="Google Shape;218;p29" descr="Un letrero de color blanco&#10;&#10;Descripción generada automáticamente con confianza media"/>
          <p:cNvPicPr preferRelativeResize="0"/>
          <p:nvPr/>
        </p:nvPicPr>
        <p:blipFill rotWithShape="1">
          <a:blip r:embed="rId2">
            <a:alphaModFix/>
          </a:blip>
          <a:srcRect/>
          <a:stretch/>
        </p:blipFill>
        <p:spPr>
          <a:xfrm>
            <a:off x="10460703" y="2807811"/>
            <a:ext cx="1132544" cy="1214582"/>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nido 1-1" type="obj">
  <p:cSld name="OBJECT">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1167493" y="2087561"/>
            <a:ext cx="9779182" cy="336681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a:latin typeface="Arial"/>
                <a:ea typeface="Arial"/>
                <a:cs typeface="Arial"/>
                <a:sym typeface="Arial"/>
              </a:defRPr>
            </a:lvl1pPr>
            <a:lvl2pPr marL="914400" lvl="1" indent="-228600" algn="l">
              <a:lnSpc>
                <a:spcPct val="90000"/>
              </a:lnSpc>
              <a:spcBef>
                <a:spcPts val="500"/>
              </a:spcBef>
              <a:spcAft>
                <a:spcPts val="0"/>
              </a:spcAft>
              <a:buClr>
                <a:schemeClr val="dk1"/>
              </a:buClr>
              <a:buSzPts val="2400"/>
              <a:buNone/>
              <a:defRPr>
                <a:latin typeface="Arial"/>
                <a:ea typeface="Arial"/>
                <a:cs typeface="Arial"/>
                <a:sym typeface="Arial"/>
              </a:defRPr>
            </a:lvl2pPr>
            <a:lvl3pPr marL="1371600" lvl="2" indent="-228600" algn="l">
              <a:lnSpc>
                <a:spcPct val="90000"/>
              </a:lnSpc>
              <a:spcBef>
                <a:spcPts val="500"/>
              </a:spcBef>
              <a:spcAft>
                <a:spcPts val="0"/>
              </a:spcAft>
              <a:buClr>
                <a:schemeClr val="dk1"/>
              </a:buClr>
              <a:buSzPts val="2000"/>
              <a:buNone/>
              <a:defRPr>
                <a:latin typeface="Arial"/>
                <a:ea typeface="Arial"/>
                <a:cs typeface="Arial"/>
                <a:sym typeface="Arial"/>
              </a:defRPr>
            </a:lvl3pPr>
            <a:lvl4pPr marL="1828800" lvl="3" indent="-228600" algn="l">
              <a:lnSpc>
                <a:spcPct val="90000"/>
              </a:lnSpc>
              <a:spcBef>
                <a:spcPts val="500"/>
              </a:spcBef>
              <a:spcAft>
                <a:spcPts val="0"/>
              </a:spcAft>
              <a:buClr>
                <a:schemeClr val="dk1"/>
              </a:buClr>
              <a:buSzPts val="1800"/>
              <a:buNone/>
              <a:defRPr>
                <a:latin typeface="Arial"/>
                <a:ea typeface="Arial"/>
                <a:cs typeface="Arial"/>
                <a:sym typeface="Arial"/>
              </a:defRPr>
            </a:lvl4pPr>
            <a:lvl5pPr marL="2286000" lvl="4" indent="-228600" algn="l">
              <a:lnSpc>
                <a:spcPct val="90000"/>
              </a:lnSpc>
              <a:spcBef>
                <a:spcPts val="500"/>
              </a:spcBef>
              <a:spcAft>
                <a:spcPts val="0"/>
              </a:spcAft>
              <a:buClr>
                <a:schemeClr val="dk1"/>
              </a:buClr>
              <a:buSzPts val="1800"/>
              <a:buNone/>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2"/>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2"/>
          <p:cNvSpPr/>
          <p:nvPr/>
        </p:nvSpPr>
        <p:spPr>
          <a:xfrm rot="5400000" flipH="1">
            <a:off x="1"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2" name="Google Shape;32;p12"/>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pic>
        <p:nvPicPr>
          <p:cNvPr id="33" name="Google Shape;33;p12" descr="Un letrero de color blanco&#10;&#10;Descripción generada automáticamente con confianza media"/>
          <p:cNvPicPr preferRelativeResize="0"/>
          <p:nvPr/>
        </p:nvPicPr>
        <p:blipFill rotWithShape="1">
          <a:blip r:embed="rId2">
            <a:alphaModFix/>
          </a:blip>
          <a:srcRect/>
          <a:stretch/>
        </p:blipFill>
        <p:spPr>
          <a:xfrm>
            <a:off x="10275470" y="169141"/>
            <a:ext cx="1659522" cy="177973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de sección">
  <p:cSld name="Título de sección">
    <p:spTree>
      <p:nvGrpSpPr>
        <p:cNvPr id="1" name="Shape 34"/>
        <p:cNvGrpSpPr/>
        <p:nvPr/>
      </p:nvGrpSpPr>
      <p:grpSpPr>
        <a:xfrm>
          <a:off x="0" y="0"/>
          <a:ext cx="0" cy="0"/>
          <a:chOff x="0" y="0"/>
          <a:chExt cx="0" cy="0"/>
        </a:xfrm>
      </p:grpSpPr>
      <p:sp>
        <p:nvSpPr>
          <p:cNvPr id="35" name="Google Shape;35;p13"/>
          <p:cNvSpPr/>
          <p:nvPr/>
        </p:nvSpPr>
        <p:spPr>
          <a:xfrm>
            <a:off x="0" y="0"/>
            <a:ext cx="8025490" cy="6858000"/>
          </a:xfrm>
          <a:custGeom>
            <a:avLst/>
            <a:gdLst/>
            <a:ahLst/>
            <a:cxnLst/>
            <a:rect l="l" t="t" r="r" b="b"/>
            <a:pathLst>
              <a:path w="8025490" h="6858000" extrusionOk="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6" name="Google Shape;36;p13"/>
          <p:cNvSpPr txBox="1">
            <a:spLocks noGrp="1"/>
          </p:cNvSpPr>
          <p:nvPr>
            <p:ph type="ctrTitle"/>
          </p:nvPr>
        </p:nvSpPr>
        <p:spPr>
          <a:xfrm>
            <a:off x="1167494" y="1059400"/>
            <a:ext cx="6245912" cy="23876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6000"/>
              <a:buFont typeface="Arial"/>
              <a:buNone/>
              <a:defRPr sz="6000" b="1">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3"/>
          <p:cNvSpPr txBox="1">
            <a:spLocks noGrp="1"/>
          </p:cNvSpPr>
          <p:nvPr>
            <p:ph type="subTitle" idx="1"/>
          </p:nvPr>
        </p:nvSpPr>
        <p:spPr>
          <a:xfrm>
            <a:off x="1167494" y="3539075"/>
            <a:ext cx="6245912" cy="1406101"/>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chemeClr val="lt1"/>
              </a:buClr>
              <a:buSzPts val="3200"/>
              <a:buNone/>
              <a:defRPr sz="3200">
                <a:solidFill>
                  <a:schemeClr val="lt1"/>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grpSp>
        <p:nvGrpSpPr>
          <p:cNvPr id="38" name="Google Shape;38;p13"/>
          <p:cNvGrpSpPr/>
          <p:nvPr/>
        </p:nvGrpSpPr>
        <p:grpSpPr>
          <a:xfrm rot="-5400000">
            <a:off x="8286528" y="2207195"/>
            <a:ext cx="3032351" cy="2443610"/>
            <a:chOff x="9857014" y="13834"/>
            <a:chExt cx="2334986" cy="1881641"/>
          </a:xfrm>
        </p:grpSpPr>
        <p:sp>
          <p:nvSpPr>
            <p:cNvPr id="39" name="Google Shape;39;p13"/>
            <p:cNvSpPr/>
            <p:nvPr/>
          </p:nvSpPr>
          <p:spPr>
            <a:xfrm rot="-5400000">
              <a:off x="10667433"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p13"/>
            <p:cNvSpPr/>
            <p:nvPr/>
          </p:nvSpPr>
          <p:spPr>
            <a:xfrm rot="5400000" flipH="1">
              <a:off x="9499940"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41" name="Google Shape;41;p13"/>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2" name="Google Shape;42;p13"/>
          <p:cNvSpPr/>
          <p:nvPr/>
        </p:nvSpPr>
        <p:spPr>
          <a:xfrm flipH="1">
            <a:off x="8580896"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3" name="Google Shape;43;p13"/>
          <p:cNvSpPr txBox="1">
            <a:spLocks noGrp="1"/>
          </p:cNvSpPr>
          <p:nvPr>
            <p:ph type="sldNum" idx="12"/>
          </p:nvPr>
        </p:nvSpPr>
        <p:spPr>
          <a:xfrm>
            <a:off x="90678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Finalizar diapositiva">
  <p:cSld name="Finalizar diapositiva">
    <p:spTree>
      <p:nvGrpSpPr>
        <p:cNvPr id="1" name="Shape 44"/>
        <p:cNvGrpSpPr/>
        <p:nvPr/>
      </p:nvGrpSpPr>
      <p:grpSpPr>
        <a:xfrm>
          <a:off x="0" y="0"/>
          <a:ext cx="0" cy="0"/>
          <a:chOff x="0" y="0"/>
          <a:chExt cx="0" cy="0"/>
        </a:xfrm>
      </p:grpSpPr>
      <p:sp>
        <p:nvSpPr>
          <p:cNvPr id="45" name="Google Shape;45;p14"/>
          <p:cNvSpPr txBox="1">
            <a:spLocks noGrp="1"/>
          </p:cNvSpPr>
          <p:nvPr>
            <p:ph type="ctrTitle"/>
          </p:nvPr>
        </p:nvSpPr>
        <p:spPr>
          <a:xfrm>
            <a:off x="1167494" y="1122363"/>
            <a:ext cx="6220278" cy="23876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4"/>
          <p:cNvSpPr txBox="1">
            <a:spLocks noGrp="1"/>
          </p:cNvSpPr>
          <p:nvPr>
            <p:ph type="subTitle" idx="1"/>
          </p:nvPr>
        </p:nvSpPr>
        <p:spPr>
          <a:xfrm>
            <a:off x="1147896" y="3598850"/>
            <a:ext cx="6220277" cy="2247219"/>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chemeClr val="dk1"/>
              </a:buClr>
              <a:buSzPts val="2800"/>
              <a:buNone/>
              <a:defRPr sz="28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7" name="Google Shape;47;p14"/>
          <p:cNvSpPr/>
          <p:nvPr/>
        </p:nvSpPr>
        <p:spPr>
          <a:xfrm>
            <a:off x="8264426" y="0"/>
            <a:ext cx="3927574"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48" name="Google Shape;48;p14"/>
          <p:cNvGrpSpPr/>
          <p:nvPr/>
        </p:nvGrpSpPr>
        <p:grpSpPr>
          <a:xfrm>
            <a:off x="8264427" y="3685939"/>
            <a:ext cx="3927573" cy="3178856"/>
            <a:chOff x="9857014" y="13834"/>
            <a:chExt cx="2334986" cy="1881641"/>
          </a:xfrm>
        </p:grpSpPr>
        <p:sp>
          <p:nvSpPr>
            <p:cNvPr id="49" name="Google Shape;49;p14"/>
            <p:cNvSpPr/>
            <p:nvPr/>
          </p:nvSpPr>
          <p:spPr>
            <a:xfrm rot="-5400000">
              <a:off x="10667433"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14"/>
            <p:cNvSpPr/>
            <p:nvPr/>
          </p:nvSpPr>
          <p:spPr>
            <a:xfrm rot="5400000" flipH="1">
              <a:off x="9499940" y="370908"/>
              <a:ext cx="1881641" cy="1167493"/>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51" name="Google Shape;51;p14"/>
          <p:cNvSpPr/>
          <p:nvPr/>
        </p:nvSpPr>
        <p:spPr>
          <a:xfrm>
            <a:off x="0" y="-1"/>
            <a:ext cx="1167493" cy="1167493"/>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2" name="Google Shape;52;p14"/>
          <p:cNvSpPr/>
          <p:nvPr/>
        </p:nvSpPr>
        <p:spPr>
          <a:xfrm>
            <a:off x="10228214" y="-1"/>
            <a:ext cx="1963787" cy="3178856"/>
          </a:xfrm>
          <a:custGeom>
            <a:avLst/>
            <a:gdLst/>
            <a:ahLst/>
            <a:cxnLst/>
            <a:rect l="l" t="t" r="r" b="b"/>
            <a:pathLst>
              <a:path w="1963787" h="3178856" extrusionOk="0">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Encabezado de sección">
  <p:cSld name="Encabezado de sección">
    <p:bg>
      <p:bgPr>
        <a:solidFill>
          <a:schemeClr val="accent2"/>
        </a:solidFill>
        <a:effectLst/>
      </p:bgPr>
    </p:bg>
    <p:spTree>
      <p:nvGrpSpPr>
        <p:cNvPr id="1" name="Shape 53"/>
        <p:cNvGrpSpPr/>
        <p:nvPr/>
      </p:nvGrpSpPr>
      <p:grpSpPr>
        <a:xfrm>
          <a:off x="0" y="0"/>
          <a:ext cx="0" cy="0"/>
          <a:chOff x="0" y="0"/>
          <a:chExt cx="0" cy="0"/>
        </a:xfrm>
      </p:grpSpPr>
      <p:sp>
        <p:nvSpPr>
          <p:cNvPr id="54" name="Google Shape;54;p15"/>
          <p:cNvSpPr/>
          <p:nvPr/>
        </p:nvSpPr>
        <p:spPr>
          <a:xfrm>
            <a:off x="0" y="2276175"/>
            <a:ext cx="12208822" cy="4572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5"/>
          <p:cNvSpPr/>
          <p:nvPr/>
        </p:nvSpPr>
        <p:spPr>
          <a:xfrm flipH="1">
            <a:off x="8597718" y="3278427"/>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6" name="Google Shape;56;p15"/>
          <p:cNvSpPr/>
          <p:nvPr/>
        </p:nvSpPr>
        <p:spPr>
          <a:xfrm>
            <a:off x="1" y="0"/>
            <a:ext cx="933856" cy="933856"/>
          </a:xfrm>
          <a:custGeom>
            <a:avLst/>
            <a:gdLst/>
            <a:ahLst/>
            <a:cxnLst/>
            <a:rect l="l" t="t" r="r" b="b"/>
            <a:pathLst>
              <a:path w="862693" h="862693" extrusionOk="0">
                <a:moveTo>
                  <a:pt x="0" y="0"/>
                </a:moveTo>
                <a:lnTo>
                  <a:pt x="862693" y="0"/>
                </a:lnTo>
                <a:cubicBezTo>
                  <a:pt x="862693" y="476453"/>
                  <a:pt x="476452" y="862693"/>
                  <a:pt x="0" y="862693"/>
                </a:cubicBez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7" name="Google Shape;57;p15"/>
          <p:cNvSpPr/>
          <p:nvPr/>
        </p:nvSpPr>
        <p:spPr>
          <a:xfrm rot="-5400000">
            <a:off x="10344100" y="438098"/>
            <a:ext cx="2285999" cy="1409801"/>
          </a:xfrm>
          <a:custGeom>
            <a:avLst/>
            <a:gdLst/>
            <a:ahLst/>
            <a:cxnLst/>
            <a:rect l="l" t="t" r="r" b="b"/>
            <a:pathLst>
              <a:path w="1881641" h="1167493" extrusionOk="0">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8" name="Google Shape;58;p15"/>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1167492" y="2653167"/>
            <a:ext cx="9779183" cy="3436483"/>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1000"/>
              </a:spcBef>
              <a:spcAft>
                <a:spcPts val="0"/>
              </a:spcAft>
              <a:buClr>
                <a:schemeClr val="lt1"/>
              </a:buClr>
              <a:buSzPts val="2400"/>
              <a:buNone/>
              <a:defRPr sz="2400">
                <a:solidFill>
                  <a:schemeClr val="lt1"/>
                </a:solidFill>
                <a:latin typeface="Arial"/>
                <a:ea typeface="Arial"/>
                <a:cs typeface="Arial"/>
                <a:sym typeface="Aria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60" name="Google Shape;60;p15"/>
          <p:cNvSpPr txBox="1">
            <a:spLocks noGrp="1"/>
          </p:cNvSpPr>
          <p:nvPr>
            <p:ph type="sldNum" idx="12"/>
          </p:nvPr>
        </p:nvSpPr>
        <p:spPr>
          <a:xfrm>
            <a:off x="10206318" y="6356350"/>
            <a:ext cx="1604682"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ferta">
  <p:cSld name="Oferta">
    <p:bg>
      <p:bgPr>
        <a:solidFill>
          <a:schemeClr val="accent1"/>
        </a:solidFill>
        <a:effectLst/>
      </p:bgPr>
    </p:bg>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1798721" y="1684338"/>
            <a:ext cx="8594558" cy="281046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lt1"/>
              </a:buClr>
              <a:buSzPts val="4600"/>
              <a:buFont typeface="Arial"/>
              <a:buNone/>
              <a:defRPr sz="46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txBox="1">
            <a:spLocks noGrp="1"/>
          </p:cNvSpPr>
          <p:nvPr>
            <p:ph type="body" idx="1"/>
          </p:nvPr>
        </p:nvSpPr>
        <p:spPr>
          <a:xfrm>
            <a:off x="381000" y="519405"/>
            <a:ext cx="1364297" cy="1094521"/>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004DBF"/>
              </a:buClr>
              <a:buSzPts val="23900"/>
              <a:buNone/>
              <a:defRPr sz="23900" b="1">
                <a:solidFill>
                  <a:srgbClr val="004DBF"/>
                </a:solidFill>
                <a:latin typeface="Arial"/>
                <a:ea typeface="Arial"/>
                <a:cs typeface="Arial"/>
                <a:sym typeface="Arial"/>
              </a:defRPr>
            </a:lvl1pPr>
            <a:lvl2pPr marL="914400" lvl="1" indent="-228600" algn="l">
              <a:lnSpc>
                <a:spcPct val="90000"/>
              </a:lnSpc>
              <a:spcBef>
                <a:spcPts val="500"/>
              </a:spcBef>
              <a:spcAft>
                <a:spcPts val="0"/>
              </a:spcAft>
              <a:buClr>
                <a:schemeClr val="lt1"/>
              </a:buClr>
              <a:buSzPts val="2400"/>
              <a:buNone/>
              <a:defRPr b="1">
                <a:solidFill>
                  <a:schemeClr val="lt1"/>
                </a:solidFill>
                <a:latin typeface="Arial"/>
                <a:ea typeface="Arial"/>
                <a:cs typeface="Arial"/>
                <a:sym typeface="Arial"/>
              </a:defRPr>
            </a:lvl2pPr>
            <a:lvl3pPr marL="1371600" lvl="2" indent="-228600" algn="l">
              <a:lnSpc>
                <a:spcPct val="90000"/>
              </a:lnSpc>
              <a:spcBef>
                <a:spcPts val="500"/>
              </a:spcBef>
              <a:spcAft>
                <a:spcPts val="0"/>
              </a:spcAft>
              <a:buClr>
                <a:schemeClr val="lt1"/>
              </a:buClr>
              <a:buSzPts val="2000"/>
              <a:buNone/>
              <a:defRPr b="1">
                <a:solidFill>
                  <a:schemeClr val="lt1"/>
                </a:solidFill>
                <a:latin typeface="Arial"/>
                <a:ea typeface="Arial"/>
                <a:cs typeface="Arial"/>
                <a:sym typeface="Arial"/>
              </a:defRPr>
            </a:lvl3pPr>
            <a:lvl4pPr marL="1828800" lvl="3" indent="-2286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4pPr>
            <a:lvl5pPr marL="2286000" lvl="4" indent="-2286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16"/>
          <p:cNvSpPr txBox="1">
            <a:spLocks noGrp="1"/>
          </p:cNvSpPr>
          <p:nvPr>
            <p:ph type="body" idx="2"/>
          </p:nvPr>
        </p:nvSpPr>
        <p:spPr>
          <a:xfrm>
            <a:off x="6881813" y="4494213"/>
            <a:ext cx="3511550" cy="679450"/>
          </a:xfrm>
          <a:prstGeom prst="rect">
            <a:avLst/>
          </a:prstGeom>
          <a:noFill/>
          <a:ln>
            <a:noFill/>
          </a:ln>
        </p:spPr>
        <p:txBody>
          <a:bodyPr spcFirstLastPara="1" wrap="square" lIns="91425" tIns="45700" rIns="91425" bIns="45700" anchor="t" anchorCtr="0">
            <a:noAutofit/>
          </a:bodyPr>
          <a:lstStyle>
            <a:lvl1pPr marL="457200" lvl="0" indent="-228600" algn="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marL="914400" lvl="1" indent="-228600" algn="r">
              <a:lnSpc>
                <a:spcPct val="90000"/>
              </a:lnSpc>
              <a:spcBef>
                <a:spcPts val="500"/>
              </a:spcBef>
              <a:spcAft>
                <a:spcPts val="0"/>
              </a:spcAft>
              <a:buClr>
                <a:schemeClr val="lt1"/>
              </a:buClr>
              <a:buSzPts val="1800"/>
              <a:buNone/>
              <a:defRPr sz="1800">
                <a:solidFill>
                  <a:schemeClr val="lt1"/>
                </a:solidFill>
                <a:latin typeface="Arial"/>
                <a:ea typeface="Arial"/>
                <a:cs typeface="Arial"/>
                <a:sym typeface="Arial"/>
              </a:defRPr>
            </a:lvl2pPr>
            <a:lvl3pPr marL="1371600" lvl="2" indent="-228600" algn="r">
              <a:lnSpc>
                <a:spcPct val="90000"/>
              </a:lnSpc>
              <a:spcBef>
                <a:spcPts val="500"/>
              </a:spcBef>
              <a:spcAft>
                <a:spcPts val="0"/>
              </a:spcAft>
              <a:buClr>
                <a:schemeClr val="lt1"/>
              </a:buClr>
              <a:buSzPts val="1600"/>
              <a:buNone/>
              <a:defRPr sz="1600">
                <a:solidFill>
                  <a:schemeClr val="lt1"/>
                </a:solidFill>
                <a:latin typeface="Arial"/>
                <a:ea typeface="Arial"/>
                <a:cs typeface="Arial"/>
                <a:sym typeface="Arial"/>
              </a:defRPr>
            </a:lvl3pPr>
            <a:lvl4pPr marL="1828800" lvl="3" indent="-228600" algn="r">
              <a:lnSpc>
                <a:spcPct val="90000"/>
              </a:lnSpc>
              <a:spcBef>
                <a:spcPts val="500"/>
              </a:spcBef>
              <a:spcAft>
                <a:spcPts val="0"/>
              </a:spcAft>
              <a:buClr>
                <a:schemeClr val="lt1"/>
              </a:buClr>
              <a:buSzPts val="1400"/>
              <a:buNone/>
              <a:defRPr sz="1400">
                <a:solidFill>
                  <a:schemeClr val="lt1"/>
                </a:solidFill>
                <a:latin typeface="Arial"/>
                <a:ea typeface="Arial"/>
                <a:cs typeface="Arial"/>
                <a:sym typeface="Arial"/>
              </a:defRPr>
            </a:lvl4pPr>
            <a:lvl5pPr marL="2286000" lvl="4" indent="-228600" algn="r">
              <a:lnSpc>
                <a:spcPct val="90000"/>
              </a:lnSpc>
              <a:spcBef>
                <a:spcPts val="500"/>
              </a:spcBef>
              <a:spcAft>
                <a:spcPts val="0"/>
              </a:spcAft>
              <a:buClr>
                <a:schemeClr val="lt1"/>
              </a:buClr>
              <a:buSzPts val="1400"/>
              <a:buNone/>
              <a:defRPr sz="1400">
                <a:solidFill>
                  <a:schemeClr val="lt1"/>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16"/>
          <p:cNvSpPr txBox="1">
            <a:spLocks noGrp="1"/>
          </p:cNvSpPr>
          <p:nvPr>
            <p:ph type="body" idx="3"/>
          </p:nvPr>
        </p:nvSpPr>
        <p:spPr>
          <a:xfrm>
            <a:off x="10609104" y="3399692"/>
            <a:ext cx="1364297" cy="1094521"/>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004DBF"/>
              </a:buClr>
              <a:buSzPts val="23900"/>
              <a:buNone/>
              <a:defRPr sz="23900" b="1">
                <a:solidFill>
                  <a:srgbClr val="004DBF"/>
                </a:solidFill>
                <a:latin typeface="Arial"/>
                <a:ea typeface="Arial"/>
                <a:cs typeface="Arial"/>
                <a:sym typeface="Arial"/>
              </a:defRPr>
            </a:lvl1pPr>
            <a:lvl2pPr marL="914400" lvl="1" indent="-228600" algn="l">
              <a:lnSpc>
                <a:spcPct val="90000"/>
              </a:lnSpc>
              <a:spcBef>
                <a:spcPts val="500"/>
              </a:spcBef>
              <a:spcAft>
                <a:spcPts val="0"/>
              </a:spcAft>
              <a:buClr>
                <a:schemeClr val="lt1"/>
              </a:buClr>
              <a:buSzPts val="2400"/>
              <a:buNone/>
              <a:defRPr b="1">
                <a:solidFill>
                  <a:schemeClr val="lt1"/>
                </a:solidFill>
                <a:latin typeface="Arial"/>
                <a:ea typeface="Arial"/>
                <a:cs typeface="Arial"/>
                <a:sym typeface="Arial"/>
              </a:defRPr>
            </a:lvl2pPr>
            <a:lvl3pPr marL="1371600" lvl="2" indent="-228600" algn="l">
              <a:lnSpc>
                <a:spcPct val="90000"/>
              </a:lnSpc>
              <a:spcBef>
                <a:spcPts val="500"/>
              </a:spcBef>
              <a:spcAft>
                <a:spcPts val="0"/>
              </a:spcAft>
              <a:buClr>
                <a:schemeClr val="lt1"/>
              </a:buClr>
              <a:buSzPts val="2000"/>
              <a:buNone/>
              <a:defRPr b="1">
                <a:solidFill>
                  <a:schemeClr val="lt1"/>
                </a:solidFill>
                <a:latin typeface="Arial"/>
                <a:ea typeface="Arial"/>
                <a:cs typeface="Arial"/>
                <a:sym typeface="Arial"/>
              </a:defRPr>
            </a:lvl3pPr>
            <a:lvl4pPr marL="1828800" lvl="3" indent="-2286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4pPr>
            <a:lvl5pPr marL="2286000" lvl="4" indent="-2286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6"/>
          <p:cNvSpPr txBox="1">
            <a:spLocks noGrp="1"/>
          </p:cNvSpPr>
          <p:nvPr>
            <p:ph type="sldNum" idx="12"/>
          </p:nvPr>
        </p:nvSpPr>
        <p:spPr>
          <a:xfrm>
            <a:off x="90678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ido 1a-1">
  <p:cSld name="Contenido 1a-1">
    <p:spTree>
      <p:nvGrpSpPr>
        <p:cNvPr id="1" name="Shape 67"/>
        <p:cNvGrpSpPr/>
        <p:nvPr/>
      </p:nvGrpSpPr>
      <p:grpSpPr>
        <a:xfrm>
          <a:off x="0" y="0"/>
          <a:ext cx="0" cy="0"/>
          <a:chOff x="0" y="0"/>
          <a:chExt cx="0" cy="0"/>
        </a:xfrm>
      </p:grpSpPr>
      <p:sp>
        <p:nvSpPr>
          <p:cNvPr id="68" name="Google Shape;68;p17"/>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7"/>
          <p:cNvSpPr txBox="1">
            <a:spLocks noGrp="1"/>
          </p:cNvSpPr>
          <p:nvPr>
            <p:ph type="body" idx="1"/>
          </p:nvPr>
        </p:nvSpPr>
        <p:spPr>
          <a:xfrm>
            <a:off x="1167493" y="2087561"/>
            <a:ext cx="9779182" cy="374568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a:latin typeface="Arial"/>
                <a:ea typeface="Arial"/>
                <a:cs typeface="Arial"/>
                <a:sym typeface="Arial"/>
              </a:defRPr>
            </a:lvl1pPr>
            <a:lvl2pPr marL="914400" lvl="1" indent="-228600" algn="l">
              <a:lnSpc>
                <a:spcPct val="90000"/>
              </a:lnSpc>
              <a:spcBef>
                <a:spcPts val="500"/>
              </a:spcBef>
              <a:spcAft>
                <a:spcPts val="0"/>
              </a:spcAft>
              <a:buClr>
                <a:schemeClr val="dk1"/>
              </a:buClr>
              <a:buSzPts val="2400"/>
              <a:buNone/>
              <a:defRPr>
                <a:latin typeface="Arial"/>
                <a:ea typeface="Arial"/>
                <a:cs typeface="Arial"/>
                <a:sym typeface="Arial"/>
              </a:defRPr>
            </a:lvl2pPr>
            <a:lvl3pPr marL="1371600" lvl="2" indent="-228600" algn="l">
              <a:lnSpc>
                <a:spcPct val="90000"/>
              </a:lnSpc>
              <a:spcBef>
                <a:spcPts val="500"/>
              </a:spcBef>
              <a:spcAft>
                <a:spcPts val="0"/>
              </a:spcAft>
              <a:buClr>
                <a:schemeClr val="dk1"/>
              </a:buClr>
              <a:buSzPts val="2000"/>
              <a:buNone/>
              <a:defRPr>
                <a:latin typeface="Arial"/>
                <a:ea typeface="Arial"/>
                <a:cs typeface="Arial"/>
                <a:sym typeface="Arial"/>
              </a:defRPr>
            </a:lvl3pPr>
            <a:lvl4pPr marL="1828800" lvl="3" indent="-228600" algn="l">
              <a:lnSpc>
                <a:spcPct val="90000"/>
              </a:lnSpc>
              <a:spcBef>
                <a:spcPts val="500"/>
              </a:spcBef>
              <a:spcAft>
                <a:spcPts val="0"/>
              </a:spcAft>
              <a:buClr>
                <a:schemeClr val="dk1"/>
              </a:buClr>
              <a:buSzPts val="1800"/>
              <a:buNone/>
              <a:defRPr>
                <a:latin typeface="Arial"/>
                <a:ea typeface="Arial"/>
                <a:cs typeface="Arial"/>
                <a:sym typeface="Arial"/>
              </a:defRPr>
            </a:lvl4pPr>
            <a:lvl5pPr marL="2286000" lvl="4" indent="-228600" algn="l">
              <a:lnSpc>
                <a:spcPct val="90000"/>
              </a:lnSpc>
              <a:spcBef>
                <a:spcPts val="500"/>
              </a:spcBef>
              <a:spcAft>
                <a:spcPts val="0"/>
              </a:spcAft>
              <a:buClr>
                <a:schemeClr val="dk1"/>
              </a:buClr>
              <a:buSzPts val="1800"/>
              <a:buNone/>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17"/>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1" name="Google Shape;71;p17"/>
          <p:cNvSpPr/>
          <p:nvPr/>
        </p:nvSpPr>
        <p:spPr>
          <a:xfrm rot="5400000" flipH="1">
            <a:off x="1"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7"/>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1-1 S">
  <p:cSld name="Contenido 1-1 S">
    <p:spTree>
      <p:nvGrpSpPr>
        <p:cNvPr id="1" name="Shape 73"/>
        <p:cNvGrpSpPr/>
        <p:nvPr/>
      </p:nvGrpSpPr>
      <p:grpSpPr>
        <a:xfrm>
          <a:off x="0" y="0"/>
          <a:ext cx="0" cy="0"/>
          <a:chOff x="0" y="0"/>
          <a:chExt cx="0" cy="0"/>
        </a:xfrm>
      </p:grpSpPr>
      <p:sp>
        <p:nvSpPr>
          <p:cNvPr id="74" name="Google Shape;74;p18"/>
          <p:cNvSpPr txBox="1">
            <a:spLocks noGrp="1"/>
          </p:cNvSpPr>
          <p:nvPr>
            <p:ph type="body" idx="1"/>
          </p:nvPr>
        </p:nvSpPr>
        <p:spPr>
          <a:xfrm>
            <a:off x="1202955" y="1029929"/>
            <a:ext cx="9779182" cy="479814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800"/>
              <a:buNone/>
              <a:defRPr>
                <a:latin typeface="Arial"/>
                <a:ea typeface="Arial"/>
                <a:cs typeface="Arial"/>
                <a:sym typeface="Arial"/>
              </a:defRPr>
            </a:lvl1pPr>
            <a:lvl2pPr marL="914400" lvl="1" indent="-228600" algn="l">
              <a:lnSpc>
                <a:spcPct val="90000"/>
              </a:lnSpc>
              <a:spcBef>
                <a:spcPts val="500"/>
              </a:spcBef>
              <a:spcAft>
                <a:spcPts val="0"/>
              </a:spcAft>
              <a:buClr>
                <a:schemeClr val="dk1"/>
              </a:buClr>
              <a:buSzPts val="2400"/>
              <a:buNone/>
              <a:defRPr>
                <a:latin typeface="Arial"/>
                <a:ea typeface="Arial"/>
                <a:cs typeface="Arial"/>
                <a:sym typeface="Arial"/>
              </a:defRPr>
            </a:lvl2pPr>
            <a:lvl3pPr marL="1371600" lvl="2" indent="-228600" algn="l">
              <a:lnSpc>
                <a:spcPct val="90000"/>
              </a:lnSpc>
              <a:spcBef>
                <a:spcPts val="500"/>
              </a:spcBef>
              <a:spcAft>
                <a:spcPts val="0"/>
              </a:spcAft>
              <a:buClr>
                <a:schemeClr val="dk1"/>
              </a:buClr>
              <a:buSzPts val="2000"/>
              <a:buNone/>
              <a:defRPr>
                <a:latin typeface="Arial"/>
                <a:ea typeface="Arial"/>
                <a:cs typeface="Arial"/>
                <a:sym typeface="Arial"/>
              </a:defRPr>
            </a:lvl3pPr>
            <a:lvl4pPr marL="1828800" lvl="3" indent="-228600" algn="l">
              <a:lnSpc>
                <a:spcPct val="90000"/>
              </a:lnSpc>
              <a:spcBef>
                <a:spcPts val="500"/>
              </a:spcBef>
              <a:spcAft>
                <a:spcPts val="0"/>
              </a:spcAft>
              <a:buClr>
                <a:schemeClr val="dk1"/>
              </a:buClr>
              <a:buSzPts val="1800"/>
              <a:buNone/>
              <a:defRPr>
                <a:latin typeface="Arial"/>
                <a:ea typeface="Arial"/>
                <a:cs typeface="Arial"/>
                <a:sym typeface="Arial"/>
              </a:defRPr>
            </a:lvl4pPr>
            <a:lvl5pPr marL="2286000" lvl="4" indent="-228600" algn="l">
              <a:lnSpc>
                <a:spcPct val="90000"/>
              </a:lnSpc>
              <a:spcBef>
                <a:spcPts val="500"/>
              </a:spcBef>
              <a:spcAft>
                <a:spcPts val="0"/>
              </a:spcAft>
              <a:buClr>
                <a:schemeClr val="dk1"/>
              </a:buClr>
              <a:buSzPts val="1800"/>
              <a:buNone/>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6" name="Google Shape;76;p18"/>
          <p:cNvSpPr/>
          <p:nvPr/>
        </p:nvSpPr>
        <p:spPr>
          <a:xfrm rot="5400000" flipH="1">
            <a:off x="1"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7" name="Google Shape;77;p18"/>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ido 1-2">
  <p:cSld name="Contenido 1-2">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a:off x="1167492" y="381000"/>
            <a:ext cx="9779183"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800"/>
              <a:buFont typeface="Arial"/>
              <a:buNone/>
              <a:defRPr sz="4800"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9"/>
          <p:cNvSpPr/>
          <p:nvPr/>
        </p:nvSpPr>
        <p:spPr>
          <a:xfrm flipH="1">
            <a:off x="8580896" y="1"/>
            <a:ext cx="3611104" cy="3611104"/>
          </a:xfrm>
          <a:custGeom>
            <a:avLst/>
            <a:gdLst/>
            <a:ahLst/>
            <a:cxnLst/>
            <a:rect l="l" t="t" r="r" b="b"/>
            <a:pathLst>
              <a:path w="1167493" h="1167493" extrusionOk="0">
                <a:moveTo>
                  <a:pt x="0" y="0"/>
                </a:moveTo>
                <a:lnTo>
                  <a:pt x="1167493" y="0"/>
                </a:lnTo>
                <a:cubicBezTo>
                  <a:pt x="522704" y="0"/>
                  <a:pt x="0" y="522704"/>
                  <a:pt x="0" y="1167493"/>
                </a:cubicBez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1" name="Google Shape;81;p19"/>
          <p:cNvSpPr/>
          <p:nvPr/>
        </p:nvSpPr>
        <p:spPr>
          <a:xfrm rot="5400000" flipH="1">
            <a:off x="1" y="3246896"/>
            <a:ext cx="3611104" cy="3611104"/>
          </a:xfrm>
          <a:custGeom>
            <a:avLst/>
            <a:gdLst/>
            <a:ahLst/>
            <a:cxnLst/>
            <a:rect l="l" t="t" r="r" b="b"/>
            <a:pathLst>
              <a:path w="1167493" h="1167493" extrusionOk="0">
                <a:moveTo>
                  <a:pt x="0" y="0"/>
                </a:moveTo>
                <a:cubicBezTo>
                  <a:pt x="0" y="644789"/>
                  <a:pt x="522704" y="1167493"/>
                  <a:pt x="1167493" y="1167493"/>
                </a:cubicBezTo>
                <a:lnTo>
                  <a:pt x="0" y="1167493"/>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2" name="Google Shape;82;p19"/>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accent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
        <p:nvSpPr>
          <p:cNvPr id="83" name="Google Shape;83;p19"/>
          <p:cNvSpPr txBox="1">
            <a:spLocks noGrp="1"/>
          </p:cNvSpPr>
          <p:nvPr>
            <p:ph type="body" idx="1"/>
          </p:nvPr>
        </p:nvSpPr>
        <p:spPr>
          <a:xfrm>
            <a:off x="1167493" y="2005689"/>
            <a:ext cx="4663440" cy="386959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4" name="Google Shape;84;p19"/>
          <p:cNvSpPr txBox="1">
            <a:spLocks noGrp="1"/>
          </p:cNvSpPr>
          <p:nvPr>
            <p:ph type="body" idx="2"/>
          </p:nvPr>
        </p:nvSpPr>
        <p:spPr>
          <a:xfrm>
            <a:off x="6283235" y="2005689"/>
            <a:ext cx="4663440" cy="386959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000"/>
              <a:buNone/>
              <a:defRPr sz="2000">
                <a:latin typeface="Arial"/>
                <a:ea typeface="Arial"/>
                <a:cs typeface="Arial"/>
                <a:sym typeface="Arial"/>
              </a:defRPr>
            </a:lvl1pPr>
            <a:lvl2pPr marL="914400" lvl="1" indent="-228600" algn="l">
              <a:lnSpc>
                <a:spcPct val="90000"/>
              </a:lnSpc>
              <a:spcBef>
                <a:spcPts val="500"/>
              </a:spcBef>
              <a:spcAft>
                <a:spcPts val="0"/>
              </a:spcAft>
              <a:buClr>
                <a:schemeClr val="dk1"/>
              </a:buClr>
              <a:buSzPts val="1800"/>
              <a:buNone/>
              <a:defRPr sz="1800">
                <a:latin typeface="Arial"/>
                <a:ea typeface="Arial"/>
                <a:cs typeface="Arial"/>
                <a:sym typeface="Arial"/>
              </a:defRPr>
            </a:lvl2pPr>
            <a:lvl3pPr marL="1371600" lvl="2" indent="-228600" algn="l">
              <a:lnSpc>
                <a:spcPct val="90000"/>
              </a:lnSpc>
              <a:spcBef>
                <a:spcPts val="500"/>
              </a:spcBef>
              <a:spcAft>
                <a:spcPts val="0"/>
              </a:spcAft>
              <a:buClr>
                <a:schemeClr val="dk1"/>
              </a:buClr>
              <a:buSzPts val="1600"/>
              <a:buNone/>
              <a:defRPr sz="1600">
                <a:latin typeface="Arial"/>
                <a:ea typeface="Arial"/>
                <a:cs typeface="Arial"/>
                <a:sym typeface="Arial"/>
              </a:defRPr>
            </a:lvl3pPr>
            <a:lvl4pPr marL="1828800" lvl="3" indent="-228600" algn="l">
              <a:lnSpc>
                <a:spcPct val="90000"/>
              </a:lnSpc>
              <a:spcBef>
                <a:spcPts val="500"/>
              </a:spcBef>
              <a:spcAft>
                <a:spcPts val="0"/>
              </a:spcAft>
              <a:buClr>
                <a:schemeClr val="dk1"/>
              </a:buClr>
              <a:buSzPts val="1400"/>
              <a:buNone/>
              <a:defRPr sz="1400">
                <a:latin typeface="Arial"/>
                <a:ea typeface="Arial"/>
                <a:cs typeface="Arial"/>
                <a:sym typeface="Arial"/>
              </a:defRPr>
            </a:lvl4pPr>
            <a:lvl5pPr marL="2286000" lvl="4" indent="-228600" algn="l">
              <a:lnSpc>
                <a:spcPct val="90000"/>
              </a:lnSpc>
              <a:spcBef>
                <a:spcPts val="500"/>
              </a:spcBef>
              <a:spcAft>
                <a:spcPts val="0"/>
              </a:spcAft>
              <a:buClr>
                <a:schemeClr val="dk1"/>
              </a:buClr>
              <a:buSzPts val="1400"/>
              <a:buNone/>
              <a:defRPr sz="14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381000" y="381000"/>
            <a:ext cx="114300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381000" y="1825625"/>
            <a:ext cx="114300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sldNum" idx="12"/>
          </p:nvPr>
        </p:nvSpPr>
        <p:spPr>
          <a:xfrm>
            <a:off x="90678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396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1"/>
          <p:cNvSpPr txBox="1"/>
          <p:nvPr/>
        </p:nvSpPr>
        <p:spPr>
          <a:xfrm>
            <a:off x="2398528" y="5138875"/>
            <a:ext cx="8275902" cy="723235"/>
          </a:xfrm>
          <a:prstGeom prst="rect">
            <a:avLst/>
          </a:prstGeom>
          <a:solidFill>
            <a:srgbClr val="09698E"/>
          </a:solidFill>
          <a:ln>
            <a:noFill/>
          </a:ln>
        </p:spPr>
        <p:txBody>
          <a:bodyPr spcFirstLastPara="1" wrap="square" lIns="91425" tIns="45700" rIns="91425" bIns="45700" anchor="t" anchorCtr="0">
            <a:spAutoFit/>
          </a:bodyPr>
          <a:lstStyle/>
          <a:p>
            <a:pPr lvl="0" algn="ctr">
              <a:buSzPts val="2400"/>
            </a:pPr>
            <a:r>
              <a:rPr lang="en-US" sz="2000" b="0" i="0" u="none" strike="noStrike" cap="none" dirty="0">
                <a:solidFill>
                  <a:schemeClr val="lt1"/>
                </a:solidFill>
                <a:latin typeface="Arial"/>
                <a:ea typeface="Arial"/>
                <a:cs typeface="Arial"/>
                <a:sym typeface="Arial"/>
              </a:rPr>
              <a:t>1876-2026: </a:t>
            </a:r>
            <a:r>
              <a:rPr lang="it-IT" sz="2000" b="0" i="0" u="none" strike="noStrike" cap="none" dirty="0">
                <a:solidFill>
                  <a:schemeClr val="lt1"/>
                </a:solidFill>
                <a:latin typeface="Arial"/>
                <a:ea typeface="Arial"/>
                <a:cs typeface="Arial"/>
                <a:sym typeface="Arial"/>
              </a:rPr>
              <a:t>150 a</a:t>
            </a:r>
            <a:r>
              <a:rPr lang="es-ES" altLang="pt-BR" sz="2000" dirty="0">
                <a:solidFill>
                  <a:schemeClr val="lt1"/>
                </a:solidFill>
              </a:rPr>
              <a:t>ñ</a:t>
            </a:r>
            <a:r>
              <a:rPr lang="it-IT" sz="2000" dirty="0">
                <a:solidFill>
                  <a:schemeClr val="lt1"/>
                </a:solidFill>
              </a:rPr>
              <a:t>os de</a:t>
            </a:r>
            <a:r>
              <a:rPr lang="it-IT" sz="2000" b="0" i="0" u="none" strike="noStrike" cap="none" dirty="0">
                <a:solidFill>
                  <a:schemeClr val="lt1"/>
                </a:solidFill>
                <a:latin typeface="Arial"/>
                <a:ea typeface="Arial"/>
                <a:cs typeface="Arial"/>
                <a:sym typeface="Arial"/>
              </a:rPr>
              <a:t> los Salesianos Cooperadores</a:t>
            </a:r>
          </a:p>
          <a:p>
            <a:pPr lvl="0" algn="ctr">
              <a:buSzPts val="2400"/>
            </a:pPr>
            <a:r>
              <a:rPr lang="it-IT" sz="2000" b="0" i="0" u="none" strike="noStrike" cap="none" dirty="0">
                <a:solidFill>
                  <a:schemeClr val="lt1"/>
                </a:solidFill>
                <a:latin typeface="Arial"/>
                <a:ea typeface="Arial"/>
                <a:cs typeface="Arial"/>
                <a:sym typeface="Arial"/>
              </a:rPr>
              <a:t>Un sue</a:t>
            </a:r>
            <a:r>
              <a:rPr lang="es-ES" altLang="pt-BR" sz="2000" dirty="0" err="1">
                <a:solidFill>
                  <a:schemeClr val="lt1"/>
                </a:solidFill>
              </a:rPr>
              <a:t>ño</a:t>
            </a:r>
            <a:r>
              <a:rPr lang="it-IT" sz="2000" b="0" i="0" u="none" strike="noStrike" cap="none" dirty="0">
                <a:solidFill>
                  <a:schemeClr val="lt1"/>
                </a:solidFill>
                <a:latin typeface="Arial"/>
                <a:ea typeface="Arial"/>
                <a:cs typeface="Arial"/>
                <a:sym typeface="Arial"/>
              </a:rPr>
              <a:t>, una promesa, el futuro: Recordar, Renovar, Relanzar</a:t>
            </a:r>
            <a:endParaRPr sz="2000" b="0" i="0" u="none" strike="noStrike" cap="none" dirty="0">
              <a:solidFill>
                <a:schemeClr val="lt1"/>
              </a:solidFill>
              <a:latin typeface="Arial"/>
              <a:ea typeface="Arial"/>
              <a:cs typeface="Arial"/>
              <a:sym typeface="Arial"/>
            </a:endParaRPr>
          </a:p>
        </p:txBody>
      </p:sp>
      <p:sp>
        <p:nvSpPr>
          <p:cNvPr id="224" name="Google Shape;224;p1"/>
          <p:cNvSpPr txBox="1"/>
          <p:nvPr/>
        </p:nvSpPr>
        <p:spPr>
          <a:xfrm>
            <a:off x="1982717" y="132092"/>
            <a:ext cx="5594566" cy="400069"/>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09698E"/>
                </a:solidFill>
                <a:latin typeface="Arial"/>
                <a:ea typeface="Arial"/>
                <a:cs typeface="Arial"/>
                <a:sym typeface="Arial"/>
              </a:rPr>
              <a:t>ASSOCIAZIONE DEI SALESIANI</a:t>
            </a:r>
            <a:endParaRPr sz="2000" b="0" i="0" u="none" strike="noStrike" cap="none">
              <a:solidFill>
                <a:srgbClr val="09698E"/>
              </a:solidFill>
              <a:latin typeface="Arial"/>
              <a:ea typeface="Arial"/>
              <a:cs typeface="Arial"/>
              <a:sym typeface="Arial"/>
            </a:endParaRPr>
          </a:p>
        </p:txBody>
      </p:sp>
      <p:pic>
        <p:nvPicPr>
          <p:cNvPr id="225" name="Google Shape;225;p1" descr="Diagrama&#10;&#10;Descripción generada automáticamente"/>
          <p:cNvPicPr preferRelativeResize="0"/>
          <p:nvPr/>
        </p:nvPicPr>
        <p:blipFill rotWithShape="1">
          <a:blip r:embed="rId3">
            <a:alphaModFix/>
          </a:blip>
          <a:srcRect/>
          <a:stretch/>
        </p:blipFill>
        <p:spPr>
          <a:xfrm>
            <a:off x="10419494" y="3353614"/>
            <a:ext cx="1478836" cy="1082233"/>
          </a:xfrm>
          <a:prstGeom prst="rect">
            <a:avLst/>
          </a:prstGeom>
          <a:noFill/>
          <a:ln>
            <a:noFill/>
          </a:ln>
        </p:spPr>
      </p:pic>
      <p:sp>
        <p:nvSpPr>
          <p:cNvPr id="226" name="Google Shape;226;p1"/>
          <p:cNvSpPr txBox="1"/>
          <p:nvPr/>
        </p:nvSpPr>
        <p:spPr>
          <a:xfrm>
            <a:off x="1917404" y="182398"/>
            <a:ext cx="5594566" cy="707846"/>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none" strike="noStrike" cap="none" dirty="0">
                <a:solidFill>
                  <a:srgbClr val="09698E"/>
                </a:solidFill>
                <a:latin typeface="Arial"/>
                <a:ea typeface="Arial"/>
                <a:cs typeface="Arial"/>
                <a:sym typeface="Arial"/>
              </a:rPr>
              <a:t>ASOCIACIÓN DE LOS SALESIANOS COOPERADORES</a:t>
            </a:r>
            <a:endParaRPr sz="2000" b="0" i="0" u="none" strike="noStrike" cap="none" dirty="0">
              <a:solidFill>
                <a:srgbClr val="09698E"/>
              </a:solidFill>
              <a:latin typeface="Arial"/>
              <a:ea typeface="Arial"/>
              <a:cs typeface="Arial"/>
              <a:sym typeface="Arial"/>
            </a:endParaRPr>
          </a:p>
        </p:txBody>
      </p:sp>
      <p:sp>
        <p:nvSpPr>
          <p:cNvPr id="227" name="Google Shape;227;p1"/>
          <p:cNvSpPr txBox="1"/>
          <p:nvPr/>
        </p:nvSpPr>
        <p:spPr>
          <a:xfrm>
            <a:off x="3285727" y="942075"/>
            <a:ext cx="2973183" cy="40011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none" strike="noStrike" cap="none" dirty="0" err="1">
                <a:solidFill>
                  <a:srgbClr val="09698E"/>
                </a:solidFill>
                <a:latin typeface="Arial"/>
                <a:ea typeface="Arial"/>
                <a:cs typeface="Arial"/>
                <a:sym typeface="Arial"/>
              </a:rPr>
              <a:t>Renovar</a:t>
            </a:r>
            <a:r>
              <a:rPr lang="en-US" sz="2000" b="0" i="0" u="none" strike="noStrike" cap="none" dirty="0">
                <a:solidFill>
                  <a:srgbClr val="09698E"/>
                </a:solidFill>
                <a:latin typeface="Arial"/>
                <a:ea typeface="Arial"/>
                <a:cs typeface="Arial"/>
                <a:sym typeface="Arial"/>
              </a:rPr>
              <a:t>: </a:t>
            </a:r>
            <a:r>
              <a:rPr lang="en-US" sz="2000" dirty="0">
                <a:solidFill>
                  <a:srgbClr val="09698E"/>
                </a:solidFill>
              </a:rPr>
              <a:t>e</a:t>
            </a:r>
            <a:r>
              <a:rPr lang="en-US" sz="2000" b="0" i="0" u="none" strike="noStrike" cap="none" dirty="0">
                <a:solidFill>
                  <a:srgbClr val="09698E"/>
                </a:solidFill>
                <a:latin typeface="Arial"/>
                <a:ea typeface="Arial"/>
                <a:cs typeface="Arial"/>
                <a:sym typeface="Arial"/>
              </a:rPr>
              <a:t>l PVA</a:t>
            </a:r>
            <a:endParaRPr dirty="0"/>
          </a:p>
        </p:txBody>
      </p:sp>
      <p:sp>
        <p:nvSpPr>
          <p:cNvPr id="228" name="Google Shape;228;p1"/>
          <p:cNvSpPr txBox="1"/>
          <p:nvPr/>
        </p:nvSpPr>
        <p:spPr>
          <a:xfrm>
            <a:off x="530352" y="1946486"/>
            <a:ext cx="7676819" cy="2100645"/>
          </a:xfrm>
          <a:prstGeom prst="rect">
            <a:avLst/>
          </a:prstGeom>
          <a:noFill/>
          <a:ln>
            <a:noFill/>
          </a:ln>
        </p:spPr>
        <p:txBody>
          <a:bodyPr spcFirstLastPara="1" wrap="square" lIns="91425" tIns="45700" rIns="91425" bIns="45700" anchor="b" anchorCtr="0">
            <a:noAutofit/>
          </a:bodyPr>
          <a:lstStyle/>
          <a:p>
            <a:pPr algn="r"/>
            <a:r>
              <a:rPr lang="it-IT" sz="1800" b="1" dirty="0"/>
              <a:t>RECURSOS PARA LA FORMACIÓN</a:t>
            </a:r>
            <a:endParaRPr lang="it-IT" sz="1800" dirty="0"/>
          </a:p>
          <a:p>
            <a:pPr algn="r"/>
            <a:br>
              <a:rPr lang="it-IT" sz="2400" dirty="0"/>
            </a:br>
            <a:endParaRPr lang="it-IT" sz="2400" dirty="0"/>
          </a:p>
          <a:p>
            <a:pPr algn="r"/>
            <a:r>
              <a:rPr lang="it-IT" sz="1800" b="1" dirty="0"/>
              <a:t>El PVA: nuestra carta de identidad en la Iglesia, en la Familia Salesiana y en la sociedad</a:t>
            </a:r>
            <a:r>
              <a:rPr lang="it-IT" sz="2000" b="1" dirty="0"/>
              <a:t>.</a:t>
            </a:r>
            <a:br>
              <a:rPr lang="it-IT" sz="2400" dirty="0"/>
            </a:br>
            <a:endParaRPr lang="it-IT" sz="2400" dirty="0"/>
          </a:p>
          <a:p>
            <a:pPr algn="r"/>
            <a:r>
              <a:rPr lang="it-IT" sz="2800" b="1" dirty="0"/>
              <a:t>TEMA:</a:t>
            </a:r>
            <a:r>
              <a:rPr lang="it-IT" sz="2800" dirty="0"/>
              <a:t> </a:t>
            </a:r>
            <a:r>
              <a:rPr lang="it-IT" sz="2800" b="1" dirty="0"/>
              <a:t>LA PROMESA</a:t>
            </a:r>
            <a:endParaRPr lang="it-IT"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9"/>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10</a:t>
            </a:fld>
            <a:endParaRPr/>
          </a:p>
        </p:txBody>
      </p:sp>
      <p:sp>
        <p:nvSpPr>
          <p:cNvPr id="315" name="Google Shape;315;p9"/>
          <p:cNvSpPr txBox="1"/>
          <p:nvPr/>
        </p:nvSpPr>
        <p:spPr>
          <a:xfrm>
            <a:off x="3448654" y="1074509"/>
            <a:ext cx="7121769" cy="470898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dirty="0">
                <a:solidFill>
                  <a:schemeClr val="dk1"/>
                </a:solidFill>
                <a:latin typeface="Arial"/>
                <a:ea typeface="Arial"/>
                <a:cs typeface="Arial"/>
                <a:sym typeface="Arial"/>
              </a:rPr>
              <a:t>GRACIAS</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dirty="0">
                <a:solidFill>
                  <a:srgbClr val="FF0000"/>
                </a:solidFill>
                <a:latin typeface="Arial"/>
                <a:ea typeface="Arial"/>
                <a:cs typeface="Arial"/>
                <a:sym typeface="Arial"/>
              </a:rPr>
              <a:t>GRAZIE</a:t>
            </a:r>
            <a:endParaRPr sz="1400" b="0" i="0" u="none" strike="noStrike" cap="none" dirty="0">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dirty="0">
                <a:solidFill>
                  <a:schemeClr val="tx1"/>
                </a:solidFill>
                <a:latin typeface="Arial"/>
                <a:ea typeface="Arial"/>
                <a:cs typeface="Arial"/>
                <a:sym typeface="Arial"/>
              </a:rPr>
              <a:t>THANK YOU</a:t>
            </a:r>
            <a:endParaRPr sz="1400" b="0" i="0" u="none" strike="noStrike" cap="none" dirty="0">
              <a:solidFill>
                <a:schemeClr val="tx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dirty="0">
                <a:solidFill>
                  <a:schemeClr val="dk1"/>
                </a:solidFill>
                <a:latin typeface="Arial"/>
                <a:ea typeface="Arial"/>
                <a:cs typeface="Arial"/>
                <a:sym typeface="Arial"/>
              </a:rPr>
              <a:t>MERCI</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0"/>
              <a:buFont typeface="Arial"/>
              <a:buNone/>
            </a:pPr>
            <a:r>
              <a:rPr lang="en-US" sz="6000" b="1" i="0" u="none" strike="noStrike" cap="none" dirty="0">
                <a:solidFill>
                  <a:schemeClr val="dk1"/>
                </a:solidFill>
                <a:latin typeface="Arial"/>
                <a:ea typeface="Arial"/>
                <a:cs typeface="Arial"/>
                <a:sym typeface="Arial"/>
              </a:rPr>
              <a:t>OBRIGADO</a:t>
            </a:r>
            <a:endParaRPr sz="6000" b="1" i="0" u="none" strike="noStrike" cap="none" dirty="0">
              <a:solidFill>
                <a:schemeClr val="dk1"/>
              </a:solidFill>
              <a:latin typeface="Arial"/>
              <a:ea typeface="Arial"/>
              <a:cs typeface="Arial"/>
              <a:sym typeface="Arial"/>
            </a:endParaRPr>
          </a:p>
        </p:txBody>
      </p:sp>
      <p:pic>
        <p:nvPicPr>
          <p:cNvPr id="316" name="Google Shape;316;p9"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0"/>
          <p:cNvSpPr txBox="1">
            <a:spLocks noGrp="1"/>
          </p:cNvSpPr>
          <p:nvPr>
            <p:ph type="title"/>
          </p:nvPr>
        </p:nvSpPr>
        <p:spPr>
          <a:xfrm>
            <a:off x="1464479" y="2278171"/>
            <a:ext cx="9517658" cy="3785811"/>
          </a:xfrm>
          <a:prstGeom prst="rect">
            <a:avLst/>
          </a:prstGeom>
          <a:solidFill>
            <a:schemeClr val="lt1"/>
          </a:solidFill>
          <a:ln>
            <a:noFill/>
          </a:ln>
        </p:spPr>
        <p:txBody>
          <a:bodyPr spcFirstLastPara="1" wrap="square" lIns="91425" tIns="45700" rIns="91425" bIns="45700" anchor="b" anchorCtr="0">
            <a:normAutofit fontScale="90000"/>
          </a:bodyPr>
          <a:lstStyle/>
          <a:p>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br>
              <a:rPr lang="en-US" sz="2000" dirty="0">
                <a:latin typeface="Arial"/>
                <a:ea typeface="Arial"/>
                <a:cs typeface="Arial"/>
                <a:sym typeface="Arial"/>
              </a:rPr>
            </a:br>
            <a:r>
              <a:rPr lang="it-IT" sz="2000" b="1" dirty="0"/>
              <a:t>1.</a:t>
            </a:r>
            <a:r>
              <a:rPr lang="it-IT" sz="2000" dirty="0"/>
              <a:t> </a:t>
            </a:r>
            <a:r>
              <a:rPr lang="it-IT" sz="2000" b="1" dirty="0"/>
              <a:t>Dios promete!</a:t>
            </a:r>
            <a:r>
              <a:rPr lang="it-IT" sz="2000" dirty="0"/>
              <a:t> </a:t>
            </a:r>
            <a:br>
              <a:rPr lang="it-IT" sz="2000" dirty="0"/>
            </a:br>
            <a:br>
              <a:rPr lang="it-IT" sz="2000" dirty="0"/>
            </a:br>
            <a:br>
              <a:rPr lang="it-IT" sz="2000" dirty="0"/>
            </a:br>
            <a:r>
              <a:rPr lang="it-IT" sz="2000" dirty="0"/>
              <a:t>2. </a:t>
            </a:r>
            <a:r>
              <a:rPr lang="it-IT" sz="2000" dirty="0">
                <a:latin typeface="Arial" panose="020B0604020202020204" pitchFamily="34" charset="0"/>
                <a:cs typeface="Arial" panose="020B0604020202020204" pitchFamily="34" charset="0"/>
              </a:rPr>
              <a:t>¿</a:t>
            </a:r>
            <a:r>
              <a:rPr lang="it-IT" sz="2000" dirty="0"/>
              <a:t>Que cosa dice el PVA sobre nuestra Promesa como Salesianos Cooperadores?</a:t>
            </a:r>
            <a:br>
              <a:rPr lang="it-IT" sz="2000" dirty="0"/>
            </a:br>
            <a:br>
              <a:rPr lang="it-IT" sz="2000" dirty="0"/>
            </a:br>
            <a:br>
              <a:rPr lang="it-IT" sz="2000" dirty="0"/>
            </a:br>
            <a:r>
              <a:rPr lang="it-IT" sz="2000" dirty="0">
                <a:latin typeface="+mn-lt"/>
              </a:rPr>
              <a:t>3. Anális en profundidad.</a:t>
            </a:r>
            <a:br>
              <a:rPr lang="it-IT" sz="2000" dirty="0">
                <a:latin typeface="+mn-lt"/>
              </a:rPr>
            </a:br>
            <a:br>
              <a:rPr lang="it-IT" sz="2000" dirty="0">
                <a:latin typeface="+mn-lt"/>
              </a:rPr>
            </a:br>
            <a:r>
              <a:rPr lang="it-IT" sz="2000" dirty="0">
                <a:latin typeface="+mn-lt"/>
              </a:rPr>
              <a:t>	a) </a:t>
            </a:r>
            <a:r>
              <a:rPr lang="it-IT" sz="2000" dirty="0">
                <a:latin typeface="Arial" panose="020B0604020202020204" pitchFamily="34" charset="0"/>
                <a:cs typeface="Arial" panose="020B0604020202020204" pitchFamily="34" charset="0"/>
              </a:rPr>
              <a:t>¿</a:t>
            </a:r>
            <a:r>
              <a:rPr lang="it-IT" sz="2000" dirty="0">
                <a:latin typeface="+mn-lt"/>
              </a:rPr>
              <a:t>Cuáles aspectos de nuestra Promesa serán profundizados? </a:t>
            </a:r>
            <a:br>
              <a:rPr lang="it-IT" sz="2000" dirty="0">
                <a:latin typeface="+mn-lt"/>
              </a:rPr>
            </a:br>
            <a:br>
              <a:rPr lang="it-IT" sz="2000" dirty="0">
                <a:latin typeface="+mn-lt"/>
              </a:rPr>
            </a:br>
            <a:r>
              <a:rPr lang="it-IT" sz="2000" dirty="0">
                <a:latin typeface="+mn-lt"/>
              </a:rPr>
              <a:t>	b) </a:t>
            </a:r>
            <a:r>
              <a:rPr lang="it-IT" sz="2000" dirty="0">
                <a:latin typeface="Arial" panose="020B0604020202020204" pitchFamily="34" charset="0"/>
                <a:cs typeface="Arial" panose="020B0604020202020204" pitchFamily="34" charset="0"/>
              </a:rPr>
              <a:t>¿</a:t>
            </a:r>
            <a:r>
              <a:rPr lang="it-IT" sz="2000" dirty="0">
                <a:latin typeface="+mn-lt"/>
              </a:rPr>
              <a:t>Cómo podemos poner en práctica estos aspectos en nuestras vidas? </a:t>
            </a:r>
            <a:br>
              <a:rPr lang="it-IT" sz="2000" dirty="0">
                <a:latin typeface="+mn-lt"/>
              </a:rPr>
            </a:br>
            <a:br>
              <a:rPr lang="it-IT" sz="2000" dirty="0">
                <a:latin typeface="+mn-lt"/>
              </a:rPr>
            </a:br>
            <a:r>
              <a:rPr lang="it-IT" sz="2000" dirty="0">
                <a:latin typeface="+mn-lt"/>
              </a:rPr>
              <a:t>	c) Buenas prácticas</a:t>
            </a:r>
            <a:br>
              <a:rPr lang="it-IT" sz="2000" dirty="0">
                <a:latin typeface="+mn-lt"/>
              </a:rPr>
            </a:br>
            <a:br>
              <a:rPr lang="it-IT" sz="2000" dirty="0">
                <a:latin typeface="+mn-lt"/>
              </a:rPr>
            </a:br>
            <a:br>
              <a:rPr lang="it-IT" sz="2000" dirty="0">
                <a:latin typeface="+mn-lt"/>
              </a:rPr>
            </a:br>
            <a:r>
              <a:rPr lang="it-IT" sz="2000" dirty="0">
                <a:latin typeface="+mn-lt"/>
              </a:rPr>
              <a:t>4 . Conclusiones</a:t>
            </a:r>
            <a:br>
              <a:rPr lang="it-IT" sz="2000" dirty="0">
                <a:latin typeface="+mn-lt"/>
              </a:rPr>
            </a:br>
            <a:br>
              <a:rPr lang="it-IT" sz="2000" dirty="0">
                <a:latin typeface="+mn-lt"/>
              </a:rPr>
            </a:br>
            <a:br>
              <a:rPr lang="it-IT" sz="2000" dirty="0">
                <a:latin typeface="+mn-lt"/>
              </a:rPr>
            </a:br>
            <a:r>
              <a:rPr lang="it-IT" sz="2000" dirty="0">
                <a:latin typeface="+mn-lt"/>
              </a:rPr>
              <a:t>5. Ideas para reflexiones personales y de grupo</a:t>
            </a:r>
            <a:br>
              <a:rPr lang="en-US" sz="2000" dirty="0">
                <a:latin typeface="+mn-lt"/>
                <a:ea typeface="Calibri"/>
                <a:cs typeface="Calibri"/>
                <a:sym typeface="Calibri"/>
              </a:rPr>
            </a:br>
            <a:endParaRPr sz="2000" dirty="0">
              <a:latin typeface="+mn-lt"/>
            </a:endParaRPr>
          </a:p>
        </p:txBody>
      </p:sp>
      <p:sp>
        <p:nvSpPr>
          <p:cNvPr id="234" name="Google Shape;234;p30"/>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2</a:t>
            </a:fld>
            <a:endParaRPr sz="1200" b="0" i="0" u="none" strike="noStrike" cap="none">
              <a:solidFill>
                <a:schemeClr val="accent3"/>
              </a:solidFill>
              <a:latin typeface="Arial"/>
              <a:ea typeface="Arial"/>
              <a:cs typeface="Arial"/>
              <a:sym typeface="Arial"/>
            </a:endParaRPr>
          </a:p>
        </p:txBody>
      </p:sp>
      <p:sp>
        <p:nvSpPr>
          <p:cNvPr id="235" name="Google Shape;235;p30"/>
          <p:cNvSpPr txBox="1"/>
          <p:nvPr/>
        </p:nvSpPr>
        <p:spPr>
          <a:xfrm>
            <a:off x="1018571" y="300942"/>
            <a:ext cx="7814533"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LA PROMESA	</a:t>
            </a:r>
            <a:endParaRPr sz="4000" b="1" i="0" u="none" strike="noStrike" cap="none" dirty="0">
              <a:solidFill>
                <a:srgbClr val="000000"/>
              </a:solidFill>
              <a:latin typeface="Arial"/>
              <a:ea typeface="Arial"/>
              <a:cs typeface="Arial"/>
              <a:sym typeface="Arial"/>
            </a:endParaRPr>
          </a:p>
        </p:txBody>
      </p:sp>
      <p:pic>
        <p:nvPicPr>
          <p:cNvPr id="236" name="Google Shape;236;p30"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1"/>
          <p:cNvSpPr txBox="1">
            <a:spLocks noGrp="1"/>
          </p:cNvSpPr>
          <p:nvPr>
            <p:ph type="title"/>
          </p:nvPr>
        </p:nvSpPr>
        <p:spPr>
          <a:xfrm>
            <a:off x="1167492" y="213813"/>
            <a:ext cx="9779183" cy="915955"/>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4800"/>
              <a:buFont typeface="Arial"/>
              <a:buNone/>
            </a:pPr>
            <a:r>
              <a:rPr lang="en-US" sz="2000" dirty="0"/>
              <a:t>1. Dios </a:t>
            </a:r>
            <a:r>
              <a:rPr lang="en-US" sz="2000" dirty="0" err="1"/>
              <a:t>promete</a:t>
            </a:r>
            <a:r>
              <a:rPr lang="en-US" sz="2000" dirty="0"/>
              <a:t>!</a:t>
            </a:r>
            <a:endParaRPr sz="2000" dirty="0"/>
          </a:p>
        </p:txBody>
      </p:sp>
      <p:sp>
        <p:nvSpPr>
          <p:cNvPr id="242" name="Google Shape;242;p31"/>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a:t>
            </a:fld>
            <a:endParaRPr/>
          </a:p>
        </p:txBody>
      </p:sp>
      <p:sp>
        <p:nvSpPr>
          <p:cNvPr id="243" name="Google Shape;243;p31"/>
          <p:cNvSpPr txBox="1"/>
          <p:nvPr/>
        </p:nvSpPr>
        <p:spPr>
          <a:xfrm>
            <a:off x="1202954" y="1322851"/>
            <a:ext cx="9779183" cy="5394000"/>
          </a:xfrm>
          <a:prstGeom prst="rect">
            <a:avLst/>
          </a:prstGeom>
          <a:noFill/>
          <a:ln>
            <a:noFill/>
          </a:ln>
        </p:spPr>
        <p:txBody>
          <a:bodyPr spcFirstLastPara="1" wrap="square" lIns="91425" tIns="45700" rIns="91425" bIns="45700" anchor="t" anchorCtr="0">
            <a:spAutoFit/>
          </a:bodyPr>
          <a:lstStyle/>
          <a:p>
            <a:r>
              <a:rPr lang="it-IT" sz="1800" dirty="0">
                <a:latin typeface="+mn-lt"/>
              </a:rPr>
              <a:t>Como cristianos conocemos bien la promesa de Dios.</a:t>
            </a:r>
            <a:br>
              <a:rPr lang="it-IT" sz="1800" dirty="0">
                <a:latin typeface="+mn-lt"/>
              </a:rPr>
            </a:br>
            <a:r>
              <a:rPr lang="it-IT" sz="1800" dirty="0">
                <a:latin typeface="+mn-lt"/>
              </a:rPr>
              <a:t>Creemos que Él cumplirá su promesa, porque ya las ha cumplido.</a:t>
            </a:r>
            <a:br>
              <a:rPr lang="it-IT" sz="1800" dirty="0">
                <a:latin typeface="+mn-lt"/>
              </a:rPr>
            </a:br>
            <a:endParaRPr lang="it-IT" sz="1800" dirty="0">
              <a:latin typeface="+mn-lt"/>
            </a:endParaRPr>
          </a:p>
          <a:p>
            <a:r>
              <a:rPr lang="it-IT" sz="1800" dirty="0">
                <a:latin typeface="+mn-lt"/>
              </a:rPr>
              <a:t>Dios promete de proporcionar fuerza y ayuda en los </a:t>
            </a:r>
            <a:r>
              <a:rPr lang="it-IT" sz="1800" dirty="0">
                <a:solidFill>
                  <a:schemeClr val="tx1"/>
                </a:solidFill>
                <a:latin typeface="+mn-lt"/>
              </a:rPr>
              <a:t>momentos de necesidad</a:t>
            </a:r>
            <a:r>
              <a:rPr lang="it-IT" sz="1800" dirty="0">
                <a:latin typeface="+mn-lt"/>
              </a:rPr>
              <a:t>. (Isaías 41, 10)</a:t>
            </a:r>
            <a:br>
              <a:rPr lang="it-IT" sz="1800" dirty="0">
                <a:latin typeface="+mn-lt"/>
              </a:rPr>
            </a:br>
            <a:r>
              <a:rPr lang="it-IT" sz="1800" dirty="0">
                <a:latin typeface="+mn-lt"/>
              </a:rPr>
              <a:t>Dios promete la paz a aquellos que confian en Él. (Juan 16, 33)</a:t>
            </a:r>
            <a:br>
              <a:rPr lang="it-IT" sz="1800" dirty="0">
                <a:latin typeface="+mn-lt"/>
              </a:rPr>
            </a:br>
            <a:r>
              <a:rPr lang="it-IT" sz="1800" dirty="0">
                <a:latin typeface="+mn-lt"/>
              </a:rPr>
              <a:t>Dios ofrece reposo a quien está cansado (Mateus 11, 28-29).</a:t>
            </a:r>
            <a:br>
              <a:rPr lang="it-IT" sz="1800" dirty="0">
                <a:latin typeface="+mn-lt"/>
              </a:rPr>
            </a:br>
            <a:r>
              <a:rPr lang="it-IT" sz="1800" dirty="0">
                <a:latin typeface="+mn-lt"/>
              </a:rPr>
              <a:t>El amor de Dios és firme e inmutable. (Isaías 54, 10)</a:t>
            </a:r>
            <a:br>
              <a:rPr lang="it-IT" sz="1800" dirty="0">
                <a:latin typeface="+mn-lt"/>
              </a:rPr>
            </a:br>
            <a:r>
              <a:rPr lang="it-IT" sz="1800" dirty="0">
                <a:latin typeface="+mn-lt"/>
              </a:rPr>
              <a:t>Dios promete redención y perdón através de Jesús Cristo. (Colosenses 1, 13-14)</a:t>
            </a:r>
          </a:p>
          <a:p>
            <a:br>
              <a:rPr lang="it-IT" sz="1800" dirty="0">
                <a:latin typeface="+mn-lt"/>
              </a:rPr>
            </a:br>
            <a:r>
              <a:rPr lang="it-IT" sz="1800" i="1" dirty="0">
                <a:latin typeface="+mn-lt"/>
              </a:rPr>
              <a:t>¿Recuerdan vuestras promesas?</a:t>
            </a:r>
            <a:r>
              <a:rPr lang="it-IT" sz="1800" dirty="0">
                <a:latin typeface="+mn-lt"/>
              </a:rPr>
              <a:t> </a:t>
            </a:r>
            <a:r>
              <a:rPr lang="it-IT" sz="1800" i="1" dirty="0"/>
              <a:t>¿</a:t>
            </a:r>
            <a:r>
              <a:rPr lang="it-IT" sz="1800" i="1" dirty="0">
                <a:latin typeface="+mn-lt"/>
              </a:rPr>
              <a:t>Aquellas que realizan a vuestros familiares, en sus lugares de trabajo, en vuestra vida cotidiana? Conservan cada una de ellas?</a:t>
            </a:r>
          </a:p>
          <a:p>
            <a:br>
              <a:rPr lang="it-IT" sz="1800" i="1" dirty="0">
                <a:latin typeface="+mn-lt"/>
              </a:rPr>
            </a:br>
            <a:r>
              <a:rPr lang="it-IT" sz="1800" dirty="0">
                <a:latin typeface="+mn-lt"/>
              </a:rPr>
              <a:t>No se tomen las promesas a la ligera...</a:t>
            </a:r>
            <a:br>
              <a:rPr lang="it-IT" sz="1800" dirty="0">
                <a:latin typeface="+mn-lt"/>
              </a:rPr>
            </a:br>
            <a:endParaRPr lang="it-IT" sz="1800" dirty="0">
              <a:latin typeface="+mn-lt"/>
            </a:endParaRPr>
          </a:p>
          <a:p>
            <a:r>
              <a:rPr lang="it-IT" sz="1800" i="1" dirty="0"/>
              <a:t>¿</a:t>
            </a:r>
            <a:r>
              <a:rPr lang="it-IT" sz="1800" i="1" dirty="0">
                <a:latin typeface="+mn-lt"/>
              </a:rPr>
              <a:t>Te recuerdas la Promesa que hicistes como Salesiano Cooperador?</a:t>
            </a:r>
            <a:r>
              <a:rPr lang="it-IT" sz="1800" dirty="0">
                <a:latin typeface="+mn-lt"/>
              </a:rPr>
              <a:t> </a:t>
            </a:r>
            <a:r>
              <a:rPr lang="en-US" sz="1800" i="1" dirty="0" err="1">
                <a:latin typeface="+mn-lt"/>
              </a:rPr>
              <a:t>Salesiana</a:t>
            </a:r>
            <a:r>
              <a:rPr lang="en-US" sz="1800" i="1" dirty="0">
                <a:latin typeface="+mn-lt"/>
              </a:rPr>
              <a:t> </a:t>
            </a:r>
            <a:r>
              <a:rPr lang="en-US" sz="1800" i="1" dirty="0" err="1">
                <a:latin typeface="+mn-lt"/>
              </a:rPr>
              <a:t>Cooperadora</a:t>
            </a:r>
            <a:r>
              <a:rPr lang="en-US" sz="1800" i="1" dirty="0">
                <a:latin typeface="+mn-lt"/>
              </a:rPr>
              <a:t>?</a:t>
            </a:r>
            <a:endParaRPr lang="en-US" sz="1800" dirty="0">
              <a:latin typeface="+mn-lt"/>
            </a:endParaRPr>
          </a:p>
          <a:p>
            <a:endParaRPr lang="it-IT" sz="1800" dirty="0">
              <a:latin typeface="+mn-lt"/>
            </a:endParaRPr>
          </a:p>
          <a:p>
            <a:pPr marL="0" marR="0" lvl="0" indent="0" algn="l" rtl="0">
              <a:lnSpc>
                <a:spcPct val="107000"/>
              </a:lnSpc>
              <a:spcBef>
                <a:spcPts val="0"/>
              </a:spcBef>
              <a:spcAft>
                <a:spcPts val="0"/>
              </a:spcAft>
              <a:buClr>
                <a:srgbClr val="000000"/>
              </a:buClr>
              <a:buSzPts val="1800"/>
              <a:buFont typeface="Arial"/>
              <a:buNone/>
            </a:pPr>
            <a:br>
              <a:rPr lang="en-US" sz="1800" b="0" i="0" u="none" strike="noStrike" cap="none" dirty="0">
                <a:solidFill>
                  <a:schemeClr val="dk1"/>
                </a:solidFill>
                <a:latin typeface="+mn-lt"/>
                <a:ea typeface="Play"/>
                <a:cs typeface="Arial" panose="020B0604020202020204" pitchFamily="34" charset="0"/>
                <a:sym typeface="Play"/>
              </a:rPr>
            </a:br>
            <a:endParaRPr sz="1800" b="0" i="0" u="none" strike="noStrike" cap="none" dirty="0">
              <a:solidFill>
                <a:schemeClr val="dk1"/>
              </a:solidFill>
              <a:latin typeface="+mn-lt"/>
              <a:ea typeface="Play"/>
              <a:cs typeface="Arial" panose="020B0604020202020204" pitchFamily="34" charset="0"/>
              <a:sym typeface="Play"/>
            </a:endParaRPr>
          </a:p>
        </p:txBody>
      </p:sp>
      <p:sp>
        <p:nvSpPr>
          <p:cNvPr id="5" name="Google Shape;250;p32"/>
          <p:cNvSpPr txBox="1"/>
          <p:nvPr/>
        </p:nvSpPr>
        <p:spPr>
          <a:xfrm>
            <a:off x="206825" y="-36095"/>
            <a:ext cx="879652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LA PROMESA</a:t>
            </a:r>
            <a:endParaRPr sz="4000" b="1"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32"/>
          <p:cNvSpPr txBox="1">
            <a:spLocks noGrp="1"/>
          </p:cNvSpPr>
          <p:nvPr>
            <p:ph type="title"/>
          </p:nvPr>
        </p:nvSpPr>
        <p:spPr>
          <a:xfrm>
            <a:off x="206825" y="317848"/>
            <a:ext cx="9459310" cy="971863"/>
          </a:xfrm>
          <a:prstGeom prst="rect">
            <a:avLst/>
          </a:prstGeom>
          <a:noFill/>
          <a:ln>
            <a:noFill/>
          </a:ln>
        </p:spPr>
        <p:txBody>
          <a:bodyPr spcFirstLastPara="1" wrap="square" lIns="91425" tIns="45700" rIns="91425" bIns="45700" anchor="b" anchorCtr="0">
            <a:noAutofit/>
          </a:bodyPr>
          <a:lstStyle/>
          <a:p>
            <a:pPr lvl="0">
              <a:lnSpc>
                <a:spcPct val="107000"/>
              </a:lnSpc>
            </a:pPr>
            <a:r>
              <a:rPr lang="it-IT" sz="2000" dirty="0"/>
              <a:t>2. </a:t>
            </a:r>
            <a:r>
              <a:rPr lang="it-IT" sz="2000" dirty="0">
                <a:latin typeface="Arial" panose="020B0604020202020204" pitchFamily="34" charset="0"/>
                <a:cs typeface="Arial" panose="020B0604020202020204" pitchFamily="34" charset="0"/>
              </a:rPr>
              <a:t>¿</a:t>
            </a:r>
            <a:r>
              <a:rPr lang="it-IT" sz="2000" dirty="0"/>
              <a:t>Que cosa dice el PVA sobre nuestra Promesa como Salesianos Cooperadores?</a:t>
            </a:r>
            <a:endParaRPr sz="2000" dirty="0"/>
          </a:p>
        </p:txBody>
      </p:sp>
      <p:sp>
        <p:nvSpPr>
          <p:cNvPr id="249" name="Google Shape;249;p32"/>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4</a:t>
            </a:fld>
            <a:endParaRPr sz="1200" b="0" i="0" u="none" strike="noStrike" cap="none">
              <a:solidFill>
                <a:schemeClr val="accent3"/>
              </a:solidFill>
              <a:latin typeface="Arial"/>
              <a:ea typeface="Arial"/>
              <a:cs typeface="Arial"/>
              <a:sym typeface="Arial"/>
            </a:endParaRPr>
          </a:p>
        </p:txBody>
      </p:sp>
      <p:sp>
        <p:nvSpPr>
          <p:cNvPr id="250" name="Google Shape;250;p32"/>
          <p:cNvSpPr txBox="1"/>
          <p:nvPr/>
        </p:nvSpPr>
        <p:spPr>
          <a:xfrm>
            <a:off x="206825" y="-36095"/>
            <a:ext cx="879652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LA PROMESA</a:t>
            </a:r>
            <a:endParaRPr sz="4000" b="1" i="0" u="none" strike="noStrike" cap="none" dirty="0">
              <a:solidFill>
                <a:srgbClr val="000000"/>
              </a:solidFill>
              <a:latin typeface="Arial"/>
              <a:ea typeface="Arial"/>
              <a:cs typeface="Arial"/>
              <a:sym typeface="Arial"/>
            </a:endParaRPr>
          </a:p>
        </p:txBody>
      </p:sp>
      <p:pic>
        <p:nvPicPr>
          <p:cNvPr id="251" name="Google Shape;251;p32"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252" name="Google Shape;252;p32"/>
          <p:cNvSpPr txBox="1">
            <a:spLocks noGrp="1"/>
          </p:cNvSpPr>
          <p:nvPr>
            <p:ph type="body" idx="1"/>
          </p:nvPr>
        </p:nvSpPr>
        <p:spPr>
          <a:xfrm>
            <a:off x="597766" y="2716417"/>
            <a:ext cx="11594234" cy="4141583"/>
          </a:xfrm>
          <a:prstGeom prst="rect">
            <a:avLst/>
          </a:prstGeom>
          <a:noFill/>
          <a:ln>
            <a:noFill/>
          </a:ln>
        </p:spPr>
        <p:txBody>
          <a:bodyPr spcFirstLastPara="1" wrap="square" lIns="91425" tIns="45700" rIns="91425" bIns="45700" anchor="t" anchorCtr="0">
            <a:noAutofit/>
          </a:bodyPr>
          <a:lstStyle/>
          <a:p>
            <a:pPr marL="457200" lvl="0" indent="-228600" algn="l" rtl="0">
              <a:lnSpc>
                <a:spcPct val="107000"/>
              </a:lnSpc>
              <a:spcBef>
                <a:spcPts val="1000"/>
              </a:spcBef>
              <a:spcAft>
                <a:spcPts val="0"/>
              </a:spcAft>
              <a:buSzPts val="2800"/>
              <a:buNone/>
            </a:pPr>
            <a:r>
              <a:rPr lang="en-US" sz="1800" b="1" u="sng" dirty="0" err="1">
                <a:latin typeface="+mn-lt"/>
              </a:rPr>
              <a:t>Estatutos</a:t>
            </a:r>
            <a:endParaRPr sz="1800" u="sng" dirty="0">
              <a:latin typeface="+mn-lt"/>
            </a:endParaRPr>
          </a:p>
          <a:p>
            <a:pPr marL="457200" lvl="0" indent="-228600" algn="l" rtl="0">
              <a:lnSpc>
                <a:spcPct val="100000"/>
              </a:lnSpc>
              <a:spcBef>
                <a:spcPts val="1000"/>
              </a:spcBef>
              <a:spcAft>
                <a:spcPts val="0"/>
              </a:spcAft>
              <a:buSzPts val="2800"/>
              <a:buNone/>
            </a:pPr>
            <a:r>
              <a:rPr lang="en-US" sz="1800" b="1" dirty="0">
                <a:latin typeface="+mn-lt"/>
              </a:rPr>
              <a:t>Art. 32. La </a:t>
            </a:r>
            <a:r>
              <a:rPr lang="en-US" sz="1800" b="1" dirty="0" err="1">
                <a:latin typeface="+mn-lt"/>
              </a:rPr>
              <a:t>Promesa</a:t>
            </a:r>
            <a:endParaRPr lang="en-US" sz="1800" b="1" dirty="0">
              <a:latin typeface="+mn-lt"/>
            </a:endParaRPr>
          </a:p>
          <a:p>
            <a:pPr marL="457200" lvl="0" indent="-228600" algn="l" rtl="0">
              <a:lnSpc>
                <a:spcPct val="100000"/>
              </a:lnSpc>
              <a:spcBef>
                <a:spcPts val="1000"/>
              </a:spcBef>
              <a:spcAft>
                <a:spcPts val="0"/>
              </a:spcAft>
              <a:buSzPts val="2800"/>
              <a:buNone/>
            </a:pPr>
            <a:r>
              <a:rPr lang="it-IT" sz="1800" dirty="0">
                <a:latin typeface="+mn-lt"/>
              </a:rPr>
              <a:t>PROMETO </a:t>
            </a:r>
          </a:p>
          <a:p>
            <a:pPr marL="457200" lvl="0" indent="-228600" algn="l" rtl="0">
              <a:lnSpc>
                <a:spcPct val="100000"/>
              </a:lnSpc>
              <a:spcBef>
                <a:spcPts val="1000"/>
              </a:spcBef>
              <a:spcAft>
                <a:spcPts val="0"/>
              </a:spcAft>
              <a:buSzPts val="2800"/>
              <a:buNone/>
            </a:pPr>
            <a:r>
              <a:rPr lang="it-IT" sz="1800" dirty="0">
                <a:latin typeface="+mn-lt"/>
              </a:rPr>
              <a:t> 	</a:t>
            </a:r>
            <a:r>
              <a:rPr lang="en-US" sz="1800" dirty="0">
                <a:latin typeface="+mn-lt"/>
              </a:rPr>
              <a:t>-   me </a:t>
            </a:r>
            <a:r>
              <a:rPr lang="it-IT" sz="1800" dirty="0">
                <a:latin typeface="+mn-lt"/>
              </a:rPr>
              <a:t>comprometo a vivir el Proyecto de Vida Apostólica de la Asociación de los Salesianos Cooperadores,</a:t>
            </a:r>
            <a:br>
              <a:rPr lang="en-US" sz="1800" dirty="0">
                <a:latin typeface="+mn-lt"/>
              </a:rPr>
            </a:br>
            <a:r>
              <a:rPr lang="en-US" sz="1800" dirty="0">
                <a:latin typeface="+mn-lt"/>
              </a:rPr>
              <a:t>    </a:t>
            </a:r>
            <a:r>
              <a:rPr lang="it-IT" sz="1800" dirty="0">
                <a:latin typeface="+mn-lt"/>
              </a:rPr>
              <a:t>ser un fiel discípulo de Cristo en la Iglesia Católica;</a:t>
            </a:r>
          </a:p>
          <a:p>
            <a:pPr marL="457200" lvl="0" indent="-228600" algn="l" rtl="0">
              <a:lnSpc>
                <a:spcPct val="150000"/>
              </a:lnSpc>
              <a:spcBef>
                <a:spcPts val="1000"/>
              </a:spcBef>
              <a:spcAft>
                <a:spcPts val="0"/>
              </a:spcAft>
              <a:buSzPts val="2800"/>
              <a:buNone/>
            </a:pPr>
            <a:r>
              <a:rPr lang="it-IT" sz="1800" dirty="0">
                <a:latin typeface="+mn-lt"/>
              </a:rPr>
              <a:t>	</a:t>
            </a:r>
            <a:r>
              <a:rPr lang="en-US" sz="1800" dirty="0">
                <a:latin typeface="+mn-lt"/>
              </a:rPr>
              <a:t>- </a:t>
            </a:r>
            <a:r>
              <a:rPr lang="it-IT" sz="1800" dirty="0">
                <a:latin typeface="+mn-lt"/>
              </a:rPr>
              <a:t>  trabajar en vuestro Reino, especialmente para la promoción y la salvación de los jóvenes; 		                          </a:t>
            </a:r>
            <a:r>
              <a:rPr lang="en-US" sz="1800" dirty="0">
                <a:latin typeface="+mn-lt"/>
              </a:rPr>
              <a:t>-   p</a:t>
            </a:r>
            <a:r>
              <a:rPr lang="it-IT" sz="1800" dirty="0">
                <a:latin typeface="+mn-lt"/>
              </a:rPr>
              <a:t>rofundizar y dar testimonio del Espíritu Salesiano;                                                                                                       </a:t>
            </a:r>
            <a:r>
              <a:rPr lang="en-US" sz="1800" dirty="0">
                <a:latin typeface="+mn-lt"/>
              </a:rPr>
              <a:t>   -  </a:t>
            </a:r>
            <a:r>
              <a:rPr lang="it-IT" sz="1800" dirty="0">
                <a:latin typeface="+mn-lt"/>
              </a:rPr>
              <a:t>colaborar, en comunión de Familia, a las iniciativas apostólicas de la Iglesia local</a:t>
            </a:r>
            <a:r>
              <a:rPr lang="en-US" sz="1800" dirty="0">
                <a:latin typeface="+mn-lt"/>
              </a:rPr>
              <a:t>.</a:t>
            </a:r>
            <a:endParaRPr sz="1800" dirty="0">
              <a:latin typeface="+mn-lt"/>
            </a:endParaRPr>
          </a:p>
          <a:p>
            <a:pPr marL="285750" lvl="0" indent="-107950" algn="l" rtl="0">
              <a:lnSpc>
                <a:spcPct val="107000"/>
              </a:lnSpc>
              <a:spcBef>
                <a:spcPts val="1600"/>
              </a:spcBef>
              <a:spcAft>
                <a:spcPts val="600"/>
              </a:spcAft>
              <a:buSzPts val="2800"/>
              <a:buFont typeface="Arial"/>
              <a:buNone/>
            </a:pPr>
            <a:endParaRPr sz="1800" dirty="0">
              <a:latin typeface="Arial" panose="020B0604020202020204" pitchFamily="34" charset="0"/>
            </a:endParaRPr>
          </a:p>
        </p:txBody>
      </p:sp>
      <p:sp>
        <p:nvSpPr>
          <p:cNvPr id="253" name="Google Shape;253;p32"/>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4</a:t>
            </a:fld>
            <a:endParaRPr sz="1200" b="0" i="0" u="none" strike="noStrike" cap="none">
              <a:solidFill>
                <a:schemeClr val="accent3"/>
              </a:solidFill>
              <a:latin typeface="Arial"/>
              <a:ea typeface="Arial"/>
              <a:cs typeface="Arial"/>
              <a:sym typeface="Arial"/>
            </a:endParaRPr>
          </a:p>
        </p:txBody>
      </p:sp>
      <p:sp>
        <p:nvSpPr>
          <p:cNvPr id="254" name="Google Shape;254;p32"/>
          <p:cNvSpPr txBox="1"/>
          <p:nvPr/>
        </p:nvSpPr>
        <p:spPr>
          <a:xfrm>
            <a:off x="206825" y="1261941"/>
            <a:ext cx="9946500" cy="167311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it-IT" sz="1600" b="0" i="0" u="none" strike="noStrike" cap="none" dirty="0">
                <a:solidFill>
                  <a:srgbClr val="000000"/>
                </a:solidFill>
                <a:latin typeface="+mn-lt"/>
                <a:ea typeface="Play"/>
                <a:cs typeface="Arial" panose="020B0604020202020204" pitchFamily="34" charset="0"/>
                <a:sym typeface="Play"/>
              </a:rPr>
              <a:t>En el capítulo V </a:t>
            </a:r>
            <a:r>
              <a:rPr lang="it-IT" sz="1600" b="0" i="0" u="none" strike="noStrike" cap="none" dirty="0">
                <a:solidFill>
                  <a:schemeClr val="tx1"/>
                </a:solidFill>
                <a:latin typeface="+mn-lt"/>
                <a:ea typeface="Play"/>
                <a:cs typeface="Arial" panose="020B0604020202020204" pitchFamily="34" charset="0"/>
                <a:sym typeface="Play"/>
              </a:rPr>
              <a:t>del </a:t>
            </a:r>
            <a:r>
              <a:rPr lang="it-IT" sz="1600" b="0" i="0" u="none" strike="noStrike" cap="none" dirty="0">
                <a:solidFill>
                  <a:srgbClr val="000000"/>
                </a:solidFill>
                <a:latin typeface="+mn-lt"/>
                <a:ea typeface="Play"/>
                <a:cs typeface="Arial" panose="020B0604020202020204" pitchFamily="34" charset="0"/>
                <a:sym typeface="Play"/>
              </a:rPr>
              <a:t>PVA se encuentra la explicación y el significado de la Promesa de los Salesianos Cooperadores. No se trata de un voto, sino de un compromiso personal y de la expresión, ante Dios y ante los demás miembros de la Asociación, que el Proyecto de Vida Apostólica será la guia de nuestra vida cotidiana. Antes de la Promesa, debe haber una buena preparación y formación. La persona que quiera hacer su Promesa y transformarse en Salesiano Cooperador, debe comprender todos los aspectos de convertirse en Salesiano Cooperador... En breve, comprender a fondo e</a:t>
            </a:r>
            <a:r>
              <a:rPr lang="it-IT" sz="1600" b="0" i="0" u="none" strike="noStrike" cap="none" dirty="0">
                <a:solidFill>
                  <a:schemeClr val="tx1"/>
                </a:solidFill>
                <a:latin typeface="+mn-lt"/>
                <a:ea typeface="Play"/>
                <a:cs typeface="Arial" panose="020B0604020202020204" pitchFamily="34" charset="0"/>
                <a:sym typeface="Play"/>
              </a:rPr>
              <a:t>l </a:t>
            </a:r>
            <a:r>
              <a:rPr lang="it-IT" sz="1600" b="0" i="0" u="none" strike="noStrike" cap="none" dirty="0">
                <a:solidFill>
                  <a:srgbClr val="000000"/>
                </a:solidFill>
                <a:latin typeface="+mn-lt"/>
                <a:ea typeface="Play"/>
                <a:cs typeface="Arial" panose="020B0604020202020204" pitchFamily="34" charset="0"/>
                <a:sym typeface="Play"/>
              </a:rPr>
              <a:t>PVA.</a:t>
            </a:r>
            <a:endParaRPr sz="1600" b="0" i="0" u="none" strike="noStrike" cap="none" dirty="0">
              <a:solidFill>
                <a:srgbClr val="000000"/>
              </a:solidFill>
              <a:latin typeface="+mn-lt"/>
              <a:ea typeface="Play"/>
              <a:cs typeface="Arial" panose="020B0604020202020204" pitchFamily="34" charset="0"/>
              <a:sym typeface="Play"/>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33"/>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5</a:t>
            </a:fld>
            <a:endParaRPr sz="1200" b="0" i="0" u="none" strike="noStrike" cap="none">
              <a:solidFill>
                <a:schemeClr val="accent3"/>
              </a:solidFill>
              <a:latin typeface="Arial"/>
              <a:ea typeface="Arial"/>
              <a:cs typeface="Arial"/>
              <a:sym typeface="Arial"/>
            </a:endParaRPr>
          </a:p>
        </p:txBody>
      </p:sp>
      <p:sp>
        <p:nvSpPr>
          <p:cNvPr id="260" name="Google Shape;260;p33"/>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5</a:t>
            </a:fld>
            <a:endParaRPr sz="1200" b="0" i="0" u="none" strike="noStrike" cap="none">
              <a:solidFill>
                <a:schemeClr val="accent3"/>
              </a:solidFill>
              <a:latin typeface="Arial"/>
              <a:ea typeface="Arial"/>
              <a:cs typeface="Arial"/>
              <a:sym typeface="Arial"/>
            </a:endParaRPr>
          </a:p>
        </p:txBody>
      </p:sp>
      <p:sp>
        <p:nvSpPr>
          <p:cNvPr id="261" name="Google Shape;261;p33"/>
          <p:cNvSpPr txBox="1"/>
          <p:nvPr/>
        </p:nvSpPr>
        <p:spPr>
          <a:xfrm>
            <a:off x="109728" y="0"/>
            <a:ext cx="861364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LA PROMESA</a:t>
            </a:r>
            <a:endParaRPr sz="4000" b="1" i="0" u="none" strike="noStrike" cap="none" dirty="0">
              <a:solidFill>
                <a:srgbClr val="000000"/>
              </a:solidFill>
              <a:latin typeface="Arial"/>
              <a:ea typeface="Arial"/>
              <a:cs typeface="Arial"/>
              <a:sym typeface="Arial"/>
            </a:endParaRPr>
          </a:p>
        </p:txBody>
      </p:sp>
      <p:pic>
        <p:nvPicPr>
          <p:cNvPr id="262" name="Google Shape;262;p33"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263" name="Google Shape;263;p33"/>
          <p:cNvSpPr txBox="1"/>
          <p:nvPr/>
        </p:nvSpPr>
        <p:spPr>
          <a:xfrm>
            <a:off x="109728" y="910535"/>
            <a:ext cx="9410269" cy="707886"/>
          </a:xfrm>
          <a:prstGeom prst="rect">
            <a:avLst/>
          </a:prstGeom>
          <a:noFill/>
          <a:ln>
            <a:noFill/>
          </a:ln>
        </p:spPr>
        <p:txBody>
          <a:bodyPr spcFirstLastPara="1" wrap="square" lIns="91425" tIns="45700" rIns="91425" bIns="45700" anchor="b" anchorCtr="0">
            <a:noAutofit/>
          </a:bodyPr>
          <a:lstStyle/>
          <a:p>
            <a:pPr marL="0" marR="0" lvl="0" indent="0" algn="l" rtl="0">
              <a:lnSpc>
                <a:spcPct val="107000"/>
              </a:lnSpc>
              <a:spcBef>
                <a:spcPts val="0"/>
              </a:spcBef>
              <a:spcAft>
                <a:spcPts val="0"/>
              </a:spcAft>
              <a:buClr>
                <a:srgbClr val="000000"/>
              </a:buClr>
              <a:buSzPts val="2000"/>
              <a:buFont typeface="Arial"/>
              <a:buNone/>
            </a:pPr>
            <a:r>
              <a:rPr kumimoji="0" lang="it-IT" sz="1800" b="1" i="0" u="none" strike="noStrike" kern="0" cap="none" spc="0" normalizeH="0" baseline="0" noProof="0" dirty="0">
                <a:ln>
                  <a:noFill/>
                </a:ln>
                <a:solidFill>
                  <a:srgbClr val="000000"/>
                </a:solidFill>
                <a:effectLst/>
                <a:uLnTx/>
                <a:uFillTx/>
                <a:latin typeface="Arial"/>
                <a:cs typeface="Arial"/>
                <a:sym typeface="Arial"/>
              </a:rPr>
              <a:t>3. Análisis en profundidad </a:t>
            </a:r>
            <a:r>
              <a:rPr lang="en-US" sz="1800" b="1" i="0" u="none" strike="noStrike" cap="none" dirty="0">
                <a:solidFill>
                  <a:schemeClr val="dk1"/>
                </a:solidFill>
                <a:latin typeface="Arial"/>
                <a:ea typeface="Arial"/>
                <a:cs typeface="Arial"/>
                <a:sym typeface="Arial"/>
              </a:rPr>
              <a:t>de la </a:t>
            </a:r>
            <a:r>
              <a:rPr lang="en-US" sz="1800" b="1" i="0" u="none" strike="noStrike" cap="none" dirty="0" err="1">
                <a:solidFill>
                  <a:schemeClr val="dk1"/>
                </a:solidFill>
                <a:latin typeface="Arial"/>
                <a:ea typeface="Arial"/>
                <a:cs typeface="Arial"/>
                <a:sym typeface="Arial"/>
              </a:rPr>
              <a:t>Promesa</a:t>
            </a:r>
            <a:r>
              <a:rPr lang="en-US" sz="1800" b="1" i="0" u="none" strike="noStrike" cap="none" dirty="0">
                <a:solidFill>
                  <a:schemeClr val="dk1"/>
                </a:solidFill>
                <a:latin typeface="Arial"/>
                <a:ea typeface="Arial"/>
                <a:cs typeface="Arial"/>
                <a:sym typeface="Arial"/>
              </a:rPr>
              <a:t> de </a:t>
            </a:r>
            <a:r>
              <a:rPr lang="en-US" sz="1800" b="1" i="0" u="none" strike="noStrike" cap="none" dirty="0" err="1">
                <a:solidFill>
                  <a:schemeClr val="dk1"/>
                </a:solidFill>
                <a:latin typeface="Arial"/>
                <a:ea typeface="Arial"/>
                <a:cs typeface="Arial"/>
                <a:sym typeface="Arial"/>
              </a:rPr>
              <a:t>los</a:t>
            </a:r>
            <a:r>
              <a:rPr lang="en-US" sz="1800" b="1" i="0" u="none" strike="noStrike" cap="none" dirty="0">
                <a:solidFill>
                  <a:schemeClr val="dk1"/>
                </a:solidFill>
                <a:latin typeface="Arial"/>
                <a:ea typeface="Arial"/>
                <a:cs typeface="Arial"/>
                <a:sym typeface="Arial"/>
              </a:rPr>
              <a:t> </a:t>
            </a:r>
            <a:r>
              <a:rPr lang="en-US" sz="1800" b="1" i="0" u="none" strike="noStrike" cap="none" dirty="0" err="1">
                <a:solidFill>
                  <a:schemeClr val="dk1"/>
                </a:solidFill>
                <a:latin typeface="Arial"/>
                <a:ea typeface="Arial"/>
                <a:cs typeface="Arial"/>
                <a:sym typeface="Arial"/>
              </a:rPr>
              <a:t>Salesianos</a:t>
            </a:r>
            <a:r>
              <a:rPr lang="en-US" sz="1800" b="1" i="0" u="none" strike="noStrike" cap="none" dirty="0">
                <a:solidFill>
                  <a:schemeClr val="dk1"/>
                </a:solidFill>
                <a:latin typeface="Arial"/>
                <a:ea typeface="Arial"/>
                <a:cs typeface="Arial"/>
                <a:sym typeface="Arial"/>
              </a:rPr>
              <a:t> </a:t>
            </a:r>
            <a:r>
              <a:rPr lang="en-US" sz="1800" b="1" i="0" u="none" strike="noStrike" cap="none" dirty="0" err="1">
                <a:solidFill>
                  <a:schemeClr val="dk1"/>
                </a:solidFill>
                <a:latin typeface="Arial"/>
                <a:ea typeface="Arial"/>
                <a:cs typeface="Arial"/>
                <a:sym typeface="Arial"/>
              </a:rPr>
              <a:t>Cooperadores</a:t>
            </a:r>
            <a:r>
              <a:rPr lang="en-US" sz="1800" b="1" i="0" u="none" strike="noStrike" cap="none" dirty="0">
                <a:solidFill>
                  <a:schemeClr val="dk1"/>
                </a:solidFill>
                <a:latin typeface="Arial"/>
                <a:ea typeface="Arial"/>
                <a:cs typeface="Arial"/>
                <a:sym typeface="Arial"/>
              </a:rPr>
              <a:t>.</a:t>
            </a:r>
            <a:endParaRPr sz="1800" dirty="0"/>
          </a:p>
          <a:p>
            <a:pPr marL="0" marR="0" lvl="0" indent="0" algn="l" rtl="0">
              <a:lnSpc>
                <a:spcPct val="107000"/>
              </a:lnSpc>
              <a:spcBef>
                <a:spcPts val="0"/>
              </a:spcBef>
              <a:spcAft>
                <a:spcPts val="0"/>
              </a:spcAft>
              <a:buClr>
                <a:srgbClr val="000000"/>
              </a:buClr>
              <a:buSzPts val="2000"/>
              <a:buFont typeface="Arial"/>
              <a:buNone/>
            </a:pPr>
            <a:endParaRPr sz="2000" b="1"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2000"/>
              <a:buFont typeface="Arial"/>
              <a:buNone/>
            </a:pPr>
            <a:endParaRPr sz="2000" b="1" i="0" u="none" strike="noStrike" cap="none" dirty="0">
              <a:solidFill>
                <a:schemeClr val="dk1"/>
              </a:solidFill>
              <a:latin typeface="Arial"/>
              <a:ea typeface="Arial"/>
              <a:cs typeface="Arial"/>
              <a:sym typeface="Arial"/>
            </a:endParaRPr>
          </a:p>
        </p:txBody>
      </p:sp>
      <p:sp>
        <p:nvSpPr>
          <p:cNvPr id="264" name="Google Shape;264;p33"/>
          <p:cNvSpPr txBox="1"/>
          <p:nvPr/>
        </p:nvSpPr>
        <p:spPr>
          <a:xfrm>
            <a:off x="1119168" y="910535"/>
            <a:ext cx="9488513" cy="5909270"/>
          </a:xfrm>
          <a:prstGeom prst="rect">
            <a:avLst/>
          </a:prstGeom>
          <a:noFill/>
          <a:ln>
            <a:noFill/>
          </a:ln>
        </p:spPr>
        <p:txBody>
          <a:bodyPr spcFirstLastPara="1" wrap="square" lIns="91425" tIns="45700" rIns="91425" bIns="45700" anchor="t" anchorCtr="0">
            <a:spAutoFit/>
          </a:bodyPr>
          <a:lstStyle/>
          <a:p>
            <a:r>
              <a:rPr lang="it-IT" sz="1800" b="1" dirty="0">
                <a:latin typeface="+mn-lt"/>
              </a:rPr>
              <a:t>La Promesa és nuestro modo de cumplir nuestro Bautismo.</a:t>
            </a:r>
            <a:br>
              <a:rPr lang="it-IT" sz="1800" dirty="0">
                <a:latin typeface="+mn-lt"/>
              </a:rPr>
            </a:br>
            <a:endParaRPr lang="it-IT" sz="1800" dirty="0">
              <a:latin typeface="+mn-lt"/>
            </a:endParaRPr>
          </a:p>
          <a:p>
            <a:r>
              <a:rPr lang="it-IT" sz="1800" dirty="0">
                <a:latin typeface="+mn-lt"/>
              </a:rPr>
              <a:t>La Promesa, en su estructura, contiene los cuatro aspectos de nuestra vida cristiana:</a:t>
            </a:r>
            <a:br>
              <a:rPr lang="it-IT" sz="1800" dirty="0">
                <a:latin typeface="+mn-lt"/>
              </a:rPr>
            </a:br>
            <a:endParaRPr lang="it-IT" sz="1800" dirty="0">
              <a:latin typeface="+mn-lt"/>
            </a:endParaRPr>
          </a:p>
          <a:p>
            <a:r>
              <a:rPr lang="it-IT" sz="1800" dirty="0">
                <a:latin typeface="+mn-lt"/>
              </a:rPr>
              <a:t>- La vida cristiana, y vivirla en la familia apostólica de Don Bosco, és un </a:t>
            </a:r>
            <a:r>
              <a:rPr lang="it-IT" sz="1800" b="1" dirty="0">
                <a:latin typeface="+mn-lt"/>
              </a:rPr>
              <a:t>Regalo de Dios</a:t>
            </a:r>
            <a:r>
              <a:rPr lang="it-IT" sz="1800" dirty="0">
                <a:latin typeface="+mn-lt"/>
              </a:rPr>
              <a:t>. Nuestra adoración se concretiza en el servicio a los jóvenes y a la gente común.</a:t>
            </a:r>
            <a:br>
              <a:rPr lang="it-IT" sz="1800" dirty="0">
                <a:latin typeface="+mn-lt"/>
              </a:rPr>
            </a:br>
            <a:endParaRPr lang="it-IT" sz="1800" dirty="0">
              <a:latin typeface="+mn-lt"/>
            </a:endParaRPr>
          </a:p>
          <a:p>
            <a:r>
              <a:rPr lang="it-IT" sz="1800" dirty="0">
                <a:latin typeface="+mn-lt"/>
              </a:rPr>
              <a:t>- Nustra vida és una respuesta al regalo de Dios. No és nuestra decisión. El modo para </a:t>
            </a:r>
            <a:r>
              <a:rPr lang="it-IT" sz="1800" b="1" dirty="0">
                <a:latin typeface="+mn-lt"/>
              </a:rPr>
              <a:t>agradecer</a:t>
            </a:r>
            <a:r>
              <a:rPr lang="it-IT" sz="1800" dirty="0">
                <a:latin typeface="+mn-lt"/>
              </a:rPr>
              <a:t> a Dios és comprometerse con las pocas cosas indicadas en la Promesa.</a:t>
            </a:r>
            <a:br>
              <a:rPr lang="it-IT" sz="1800" dirty="0">
                <a:latin typeface="+mn-lt"/>
              </a:rPr>
            </a:br>
            <a:endParaRPr lang="it-IT" sz="1800" dirty="0">
              <a:latin typeface="+mn-lt"/>
            </a:endParaRPr>
          </a:p>
          <a:p>
            <a:r>
              <a:rPr lang="it-IT" sz="1800" dirty="0">
                <a:latin typeface="+mn-lt"/>
              </a:rPr>
              <a:t>- Esta és nuestra vida. No podemos ser “</a:t>
            </a:r>
            <a:r>
              <a:rPr lang="it-IT" sz="1800" b="1" dirty="0">
                <a:latin typeface="+mn-lt"/>
              </a:rPr>
              <a:t>buenos cristianos y honestos ciudadanos</a:t>
            </a:r>
            <a:r>
              <a:rPr lang="it-IT" sz="1800" dirty="0">
                <a:latin typeface="+mn-lt"/>
              </a:rPr>
              <a:t>” sin respetar nuestros compromisos. Trabajar en el Reino de Dios como católicos, para nosotros, significa trabajar para el progreso y la salvación de los jóvenes. De esta manera profundizaremos en nosotros el espíritu salesiano de “Evangelizar educando. Educar evangelizando”.</a:t>
            </a:r>
            <a:br>
              <a:rPr lang="it-IT" sz="1800" dirty="0">
                <a:latin typeface="+mn-lt"/>
              </a:rPr>
            </a:br>
            <a:endParaRPr lang="it-IT" sz="1800" dirty="0">
              <a:latin typeface="+mn-lt"/>
            </a:endParaRPr>
          </a:p>
          <a:p>
            <a:r>
              <a:rPr lang="it-IT" sz="1800" dirty="0">
                <a:latin typeface="+mn-lt"/>
              </a:rPr>
              <a:t>- La fidelidad a la Promesa és también un don de Dios. Como en todos los aspectos de nuestra vida cristiana, todo sucede con la fuerza del Espíritu Santo “</a:t>
            </a:r>
            <a:r>
              <a:rPr lang="it-IT" sz="1800" b="1" dirty="0">
                <a:latin typeface="+mn-lt"/>
              </a:rPr>
              <a:t>En Jesús, por Jesús, con Jesús</a:t>
            </a:r>
            <a:r>
              <a:rPr lang="it-IT" sz="1800" dirty="0">
                <a:latin typeface="+mn-lt"/>
              </a:rPr>
              <a:t>”... como en nuestra vida después de la Promesa Salesiana.</a:t>
            </a:r>
          </a:p>
          <a:p>
            <a:pPr marL="0" marR="0" lvl="0" indent="0" algn="l" rtl="0">
              <a:lnSpc>
                <a:spcPct val="100000"/>
              </a:lnSpc>
              <a:spcBef>
                <a:spcPts val="0"/>
              </a:spcBef>
              <a:spcAft>
                <a:spcPts val="0"/>
              </a:spcAft>
              <a:buNone/>
            </a:pPr>
            <a:br>
              <a:rPr lang="en-US" sz="1800" b="0" i="0" u="none" strike="noStrike" cap="none" dirty="0">
                <a:solidFill>
                  <a:srgbClr val="000000"/>
                </a:solidFill>
                <a:latin typeface="Arial" panose="020B0604020202020204" pitchFamily="34" charset="0"/>
                <a:sym typeface="Arial"/>
              </a:rPr>
            </a:br>
            <a:endParaRPr sz="1800" b="0" i="0" u="none" strike="noStrike" cap="none" dirty="0">
              <a:solidFill>
                <a:srgbClr val="000000"/>
              </a:solidFill>
              <a:latin typeface="Arial" panose="020B0604020202020204" pitchFamily="34" charset="0"/>
              <a:ea typeface="Play"/>
              <a:cs typeface="Arial" panose="020B0604020202020204" pitchFamily="34" charset="0"/>
              <a:sym typeface="Play"/>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4"/>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6</a:t>
            </a:fld>
            <a:endParaRPr sz="1200" b="0" i="0" u="none" strike="noStrike" cap="none">
              <a:solidFill>
                <a:schemeClr val="accent3"/>
              </a:solidFill>
              <a:latin typeface="Arial"/>
              <a:ea typeface="Arial"/>
              <a:cs typeface="Arial"/>
              <a:sym typeface="Arial"/>
            </a:endParaRPr>
          </a:p>
        </p:txBody>
      </p:sp>
      <p:sp>
        <p:nvSpPr>
          <p:cNvPr id="270" name="Google Shape;270;p34"/>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6</a:t>
            </a:fld>
            <a:endParaRPr sz="1200" b="0" i="0" u="none" strike="noStrike" cap="none">
              <a:solidFill>
                <a:schemeClr val="accent3"/>
              </a:solidFill>
              <a:latin typeface="Arial"/>
              <a:ea typeface="Arial"/>
              <a:cs typeface="Arial"/>
              <a:sym typeface="Arial"/>
            </a:endParaRPr>
          </a:p>
        </p:txBody>
      </p:sp>
      <p:sp>
        <p:nvSpPr>
          <p:cNvPr id="271" name="Google Shape;271;p34"/>
          <p:cNvSpPr txBox="1"/>
          <p:nvPr/>
        </p:nvSpPr>
        <p:spPr>
          <a:xfrm>
            <a:off x="109728" y="0"/>
            <a:ext cx="8613648" cy="13233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LA PROMESA</a:t>
            </a:r>
          </a:p>
          <a:p>
            <a:pPr marL="0" marR="0" lvl="0" indent="0" algn="l" rtl="0">
              <a:lnSpc>
                <a:spcPct val="100000"/>
              </a:lnSpc>
              <a:spcBef>
                <a:spcPts val="0"/>
              </a:spcBef>
              <a:spcAft>
                <a:spcPts val="0"/>
              </a:spcAft>
              <a:buNone/>
            </a:pPr>
            <a:endParaRPr lang="en-US" sz="4000" b="1" i="0" u="none" strike="noStrike" cap="none" dirty="0">
              <a:solidFill>
                <a:srgbClr val="000000"/>
              </a:solidFill>
              <a:latin typeface="Arial"/>
              <a:ea typeface="Arial"/>
              <a:cs typeface="Arial"/>
              <a:sym typeface="Arial"/>
            </a:endParaRPr>
          </a:p>
        </p:txBody>
      </p:sp>
      <p:pic>
        <p:nvPicPr>
          <p:cNvPr id="272" name="Google Shape;272;p34"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273" name="Google Shape;273;p34"/>
          <p:cNvSpPr txBox="1"/>
          <p:nvPr/>
        </p:nvSpPr>
        <p:spPr>
          <a:xfrm>
            <a:off x="109728" y="1323399"/>
            <a:ext cx="9410269" cy="707886"/>
          </a:xfrm>
          <a:prstGeom prst="rect">
            <a:avLst/>
          </a:prstGeom>
          <a:noFill/>
          <a:ln>
            <a:noFill/>
          </a:ln>
        </p:spPr>
        <p:txBody>
          <a:bodyPr spcFirstLastPara="1" wrap="square" lIns="91425" tIns="45700" rIns="91425" bIns="45700" anchor="b" anchorCtr="0">
            <a:noAutofit/>
          </a:bodyPr>
          <a:lstStyle/>
          <a:p>
            <a:pPr>
              <a:lnSpc>
                <a:spcPct val="107000"/>
              </a:lnSpc>
              <a:buSzPts val="2000"/>
            </a:pPr>
            <a:endParaRPr kumimoji="0" lang="it-IT" sz="2000" b="1" i="0" u="none" strike="noStrike" kern="0" cap="none" spc="0" normalizeH="0" baseline="0" noProof="0" dirty="0">
              <a:ln>
                <a:noFill/>
              </a:ln>
              <a:solidFill>
                <a:srgbClr val="000000"/>
              </a:solidFill>
              <a:effectLst/>
              <a:uLnTx/>
              <a:uFillTx/>
              <a:latin typeface="Arial"/>
              <a:cs typeface="Arial"/>
              <a:sym typeface="Arial"/>
            </a:endParaRPr>
          </a:p>
          <a:p>
            <a:pPr>
              <a:lnSpc>
                <a:spcPct val="107000"/>
              </a:lnSpc>
              <a:buSzPts val="2000"/>
            </a:pPr>
            <a:endParaRPr lang="es-ES" sz="2000" b="1" dirty="0"/>
          </a:p>
          <a:p>
            <a:pPr>
              <a:lnSpc>
                <a:spcPct val="107000"/>
              </a:lnSpc>
              <a:buSzPts val="2000"/>
            </a:pPr>
            <a:r>
              <a:rPr lang="es-ES" sz="2000" b="1" dirty="0"/>
              <a:t>3. Análisis en profundidad </a:t>
            </a:r>
            <a:r>
              <a:rPr lang="es-ES" sz="2000" b="1" dirty="0">
                <a:solidFill>
                  <a:schemeClr val="dk1"/>
                </a:solidFill>
              </a:rPr>
              <a:t>de la Promesa de los Salesianos Cooperadores.</a:t>
            </a:r>
            <a:endParaRPr lang="es-ES" sz="2000" dirty="0"/>
          </a:p>
          <a:p>
            <a:pPr marL="0" marR="0" lvl="0" indent="0" algn="l" rtl="0">
              <a:lnSpc>
                <a:spcPct val="107000"/>
              </a:lnSpc>
              <a:spcBef>
                <a:spcPts val="0"/>
              </a:spcBef>
              <a:spcAft>
                <a:spcPts val="0"/>
              </a:spcAft>
              <a:buClr>
                <a:srgbClr val="000000"/>
              </a:buClr>
              <a:buSzPts val="2000"/>
              <a:buFont typeface="Arial"/>
              <a:buNone/>
            </a:pPr>
            <a:endParaRPr lang="it-IT" sz="2000" dirty="0"/>
          </a:p>
          <a:p>
            <a:pPr marL="0" marR="0" lvl="0" indent="0" algn="l" rtl="0">
              <a:lnSpc>
                <a:spcPct val="107000"/>
              </a:lnSpc>
              <a:spcBef>
                <a:spcPts val="0"/>
              </a:spcBef>
              <a:spcAft>
                <a:spcPts val="0"/>
              </a:spcAft>
              <a:buClr>
                <a:srgbClr val="000000"/>
              </a:buClr>
              <a:buSzPts val="2000"/>
              <a:buFont typeface="Arial"/>
              <a:buNone/>
            </a:pPr>
            <a:endParaRPr sz="2000" b="1"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2000"/>
              <a:buFont typeface="Arial"/>
              <a:buNone/>
            </a:pPr>
            <a:endParaRPr sz="2000" b="1" i="0" u="none" strike="noStrike" cap="none" dirty="0">
              <a:solidFill>
                <a:schemeClr val="dk1"/>
              </a:solidFill>
              <a:latin typeface="Arial"/>
              <a:ea typeface="Arial"/>
              <a:cs typeface="Arial"/>
              <a:sym typeface="Arial"/>
            </a:endParaRPr>
          </a:p>
        </p:txBody>
      </p:sp>
      <p:sp>
        <p:nvSpPr>
          <p:cNvPr id="274" name="Google Shape;274;p34"/>
          <p:cNvSpPr txBox="1"/>
          <p:nvPr/>
        </p:nvSpPr>
        <p:spPr>
          <a:xfrm>
            <a:off x="559888" y="1048278"/>
            <a:ext cx="10394624" cy="4631997"/>
          </a:xfrm>
          <a:prstGeom prst="rect">
            <a:avLst/>
          </a:prstGeom>
          <a:noFill/>
          <a:ln>
            <a:noFill/>
          </a:ln>
        </p:spPr>
        <p:txBody>
          <a:bodyPr spcFirstLastPara="1" wrap="square" lIns="91425" tIns="45700" rIns="91425" bIns="45700" anchor="t" anchorCtr="0">
            <a:spAutoFit/>
          </a:bodyPr>
          <a:lstStyle/>
          <a:p>
            <a:r>
              <a:rPr lang="it-IT" sz="1800" b="1" dirty="0">
                <a:latin typeface="+mn-lt"/>
              </a:rPr>
              <a:t>La Promesa refleja todo el PVA.</a:t>
            </a:r>
            <a:br>
              <a:rPr lang="it-IT" sz="1800" dirty="0">
                <a:latin typeface="+mn-lt"/>
              </a:rPr>
            </a:br>
            <a:endParaRPr lang="it-IT" sz="1800" dirty="0">
              <a:latin typeface="+mn-lt"/>
            </a:endParaRPr>
          </a:p>
          <a:p>
            <a:pPr marL="285750" indent="-285750">
              <a:buFontTx/>
              <a:buChar char="-"/>
            </a:pPr>
            <a:r>
              <a:rPr lang="it-IT" sz="1800" dirty="0">
                <a:latin typeface="+mn-lt"/>
              </a:rPr>
              <a:t>Agradecemos a Dios por “habernos permitido conoscer en la Iglesia la Familia apostólica de Don Bosco, que vive para Vosotros al servicio de los jóvenes y de la gente común” está ligado a nuestra identidad espiritual como Asociación (contenido principal del Capítulo I). </a:t>
            </a:r>
          </a:p>
          <a:p>
            <a:endParaRPr lang="it-IT" sz="800" dirty="0">
              <a:latin typeface="+mn-lt"/>
            </a:endParaRPr>
          </a:p>
          <a:p>
            <a:pPr marL="285750" indent="-285750">
              <a:buFontTx/>
              <a:buChar char="-"/>
            </a:pPr>
            <a:r>
              <a:rPr lang="it-IT" sz="1800" dirty="0">
                <a:latin typeface="+mn-lt"/>
              </a:rPr>
              <a:t>La promesa de vivir como verdaderos salesianos en el mundo refleja los contenidos del Capítulo II (La  misión de los Salesianos Cooperadores) y del Capítulo III (La espiritualidad de los Salesianos Cooperadores).</a:t>
            </a:r>
          </a:p>
          <a:p>
            <a:endParaRPr lang="it-IT" sz="800" dirty="0">
              <a:latin typeface="+mn-lt"/>
            </a:endParaRPr>
          </a:p>
          <a:p>
            <a:pPr marL="285750" indent="-285750">
              <a:buFontTx/>
              <a:buChar char="-"/>
            </a:pPr>
            <a:r>
              <a:rPr lang="it-IT" sz="1800" dirty="0">
                <a:latin typeface="+mn-lt"/>
              </a:rPr>
              <a:t>Para nosotros, por tanto, después de la Promesa no serà más posible servir al Reino de Dios de otro modo que no sea para “la promoción y la salvación de los jóvenes”. Nuestro modo de profundizar el conoscimiento de nuestra fé cristiana debe pasar entonces por el camino del testimonio de la riqueza del “Espíritu Salesiano”.</a:t>
            </a:r>
            <a:endParaRPr lang="it-IT" sz="900" dirty="0">
              <a:latin typeface="+mn-lt"/>
            </a:endParaRPr>
          </a:p>
          <a:p>
            <a:pPr marL="285750" indent="-285750">
              <a:buFontTx/>
              <a:buChar char="-"/>
            </a:pPr>
            <a:endParaRPr lang="it-IT" sz="900" dirty="0">
              <a:latin typeface="+mn-lt"/>
            </a:endParaRPr>
          </a:p>
          <a:p>
            <a:pPr marL="285750" indent="-285750">
              <a:buFontTx/>
              <a:buChar char="-"/>
            </a:pPr>
            <a:r>
              <a:rPr lang="it-IT" sz="1800" dirty="0">
                <a:latin typeface="+mn-lt"/>
              </a:rPr>
              <a:t>Cuando prometemos “vivir el Proyecto de Vida Apostólica de la Asociación de los Salesianos      Cooperadores” aceptamos convertirnos en miembros de una Asociación como se describe muy claramente en los capítulos de IV a VI.</a:t>
            </a:r>
          </a:p>
        </p:txBody>
      </p:sp>
      <p:sp>
        <p:nvSpPr>
          <p:cNvPr id="8" name="Google Shape;274;p34">
            <a:extLst>
              <a:ext uri="{FF2B5EF4-FFF2-40B4-BE49-F238E27FC236}">
                <a16:creationId xmlns:a16="http://schemas.microsoft.com/office/drawing/2014/main" id="{F1243FC5-C904-4204-8CB3-FCF09CCF1A5D}"/>
              </a:ext>
            </a:extLst>
          </p:cNvPr>
          <p:cNvSpPr txBox="1"/>
          <p:nvPr/>
        </p:nvSpPr>
        <p:spPr>
          <a:xfrm>
            <a:off x="2270015" y="5798165"/>
            <a:ext cx="10095721" cy="1846619"/>
          </a:xfrm>
          <a:prstGeom prst="rect">
            <a:avLst/>
          </a:prstGeom>
          <a:noFill/>
          <a:ln>
            <a:noFill/>
          </a:ln>
        </p:spPr>
        <p:txBody>
          <a:bodyPr spcFirstLastPara="1" wrap="square" lIns="91425" tIns="45700" rIns="91425" bIns="45700" anchor="t" anchorCtr="0">
            <a:spAutoFit/>
          </a:bodyPr>
          <a:lstStyle/>
          <a:p>
            <a:pPr marL="285750" marR="0" lvl="0" indent="-285750" algn="just" rtl="0">
              <a:lnSpc>
                <a:spcPct val="100000"/>
              </a:lnSpc>
              <a:spcBef>
                <a:spcPts val="0"/>
              </a:spcBef>
              <a:spcAft>
                <a:spcPts val="0"/>
              </a:spcAft>
              <a:buClr>
                <a:srgbClr val="000000"/>
              </a:buClr>
              <a:buSzPts val="1800"/>
              <a:buChar char="•"/>
            </a:pPr>
            <a:r>
              <a:rPr lang="it-IT" sz="1700" i="0" u="none" strike="noStrike" cap="none" dirty="0">
                <a:solidFill>
                  <a:srgbClr val="000000"/>
                </a:solidFill>
              </a:rPr>
              <a:t>La Promesa és por tanto un reflejo de toda la vida de un Salesiano Cooperador.</a:t>
            </a:r>
          </a:p>
          <a:p>
            <a:pPr marL="285750" marR="0" lvl="0" indent="-285750" algn="just" rtl="0">
              <a:lnSpc>
                <a:spcPct val="100000"/>
              </a:lnSpc>
              <a:spcBef>
                <a:spcPts val="0"/>
              </a:spcBef>
              <a:spcAft>
                <a:spcPts val="0"/>
              </a:spcAft>
              <a:buClr>
                <a:srgbClr val="000000"/>
              </a:buClr>
              <a:buSzPts val="1800"/>
              <a:buChar char="•"/>
            </a:pPr>
            <a:r>
              <a:rPr lang="it-IT" sz="1700" i="0" u="none" strike="noStrike" cap="none" dirty="0">
                <a:solidFill>
                  <a:srgbClr val="000000"/>
                </a:solidFill>
              </a:rPr>
              <a:t>Tengamos esto presente durante nuestra formación inicial y cuando </a:t>
            </a:r>
          </a:p>
          <a:p>
            <a:pPr marR="0" lvl="0" algn="just" rtl="0">
              <a:lnSpc>
                <a:spcPct val="100000"/>
              </a:lnSpc>
              <a:spcBef>
                <a:spcPts val="0"/>
              </a:spcBef>
              <a:spcAft>
                <a:spcPts val="0"/>
              </a:spcAft>
              <a:buClr>
                <a:srgbClr val="000000"/>
              </a:buClr>
              <a:buSzPts val="1800"/>
            </a:pPr>
            <a:r>
              <a:rPr lang="it-IT" sz="1700" i="0" u="none" strike="noStrike" cap="none" dirty="0">
                <a:solidFill>
                  <a:srgbClr val="000000"/>
                </a:solidFill>
              </a:rPr>
              <a:t>     renovemos nuestra Promesa.</a:t>
            </a:r>
            <a:r>
              <a:rPr lang="en-US" sz="1700" b="1" i="0" u="none" strike="noStrike" cap="none" dirty="0">
                <a:solidFill>
                  <a:srgbClr val="000000"/>
                </a:solidFill>
              </a:rPr>
              <a:t> </a:t>
            </a:r>
            <a:endParaRPr sz="1700" dirty="0"/>
          </a:p>
          <a:p>
            <a:pPr marL="0" marR="0" lvl="0" indent="0" algn="just" rtl="0">
              <a:lnSpc>
                <a:spcPct val="100000"/>
              </a:lnSpc>
              <a:spcBef>
                <a:spcPts val="0"/>
              </a:spcBef>
              <a:spcAft>
                <a:spcPts val="0"/>
              </a:spcAft>
              <a:buNone/>
            </a:pPr>
            <a:endParaRPr sz="1800" i="0" u="none" strike="noStrike" cap="none" dirty="0">
              <a:solidFill>
                <a:srgbClr val="000000"/>
              </a:solidFill>
            </a:endParaRPr>
          </a:p>
          <a:p>
            <a:pPr marL="0" marR="0" lvl="0" indent="0" algn="l" rtl="0">
              <a:lnSpc>
                <a:spcPct val="100000"/>
              </a:lnSpc>
              <a:spcBef>
                <a:spcPts val="0"/>
              </a:spcBef>
              <a:spcAft>
                <a:spcPts val="0"/>
              </a:spcAft>
              <a:buNone/>
            </a:pPr>
            <a:br>
              <a:rPr lang="en-US" sz="2400" i="0" u="none" strike="noStrike" cap="none" dirty="0">
                <a:solidFill>
                  <a:srgbClr val="000000"/>
                </a:solidFill>
              </a:rPr>
            </a:br>
            <a:endParaRPr sz="1800" i="0" u="none" strike="noStrike" cap="none"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5"/>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7</a:t>
            </a:fld>
            <a:endParaRPr sz="1200" b="0" i="0" u="none" strike="noStrike" cap="none">
              <a:solidFill>
                <a:schemeClr val="accent3"/>
              </a:solidFill>
              <a:latin typeface="Arial"/>
              <a:ea typeface="Arial"/>
              <a:cs typeface="Arial"/>
              <a:sym typeface="Arial"/>
            </a:endParaRPr>
          </a:p>
        </p:txBody>
      </p:sp>
      <p:sp>
        <p:nvSpPr>
          <p:cNvPr id="280" name="Google Shape;280;p35"/>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7</a:t>
            </a:fld>
            <a:endParaRPr sz="1200" b="0" i="0" u="none" strike="noStrike" cap="none">
              <a:solidFill>
                <a:schemeClr val="accent3"/>
              </a:solidFill>
              <a:latin typeface="Arial"/>
              <a:ea typeface="Arial"/>
              <a:cs typeface="Arial"/>
              <a:sym typeface="Arial"/>
            </a:endParaRPr>
          </a:p>
        </p:txBody>
      </p:sp>
      <p:sp>
        <p:nvSpPr>
          <p:cNvPr id="281" name="Google Shape;281;p35"/>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7</a:t>
            </a:fld>
            <a:endParaRPr sz="1200" b="0" i="0" u="none" strike="noStrike" cap="none">
              <a:solidFill>
                <a:schemeClr val="accent3"/>
              </a:solidFill>
              <a:latin typeface="Arial"/>
              <a:ea typeface="Arial"/>
              <a:cs typeface="Arial"/>
              <a:sym typeface="Arial"/>
            </a:endParaRPr>
          </a:p>
        </p:txBody>
      </p:sp>
      <p:sp>
        <p:nvSpPr>
          <p:cNvPr id="282" name="Google Shape;282;p35"/>
          <p:cNvSpPr txBox="1"/>
          <p:nvPr/>
        </p:nvSpPr>
        <p:spPr>
          <a:xfrm>
            <a:off x="192024" y="22086"/>
            <a:ext cx="8613648" cy="1323399"/>
          </a:xfrm>
          <a:prstGeom prst="rect">
            <a:avLst/>
          </a:prstGeom>
          <a:noFill/>
          <a:ln>
            <a:noFill/>
          </a:ln>
        </p:spPr>
        <p:txBody>
          <a:bodyPr spcFirstLastPara="1" wrap="square" lIns="91425" tIns="45700" rIns="91425" bIns="45700" anchor="t" anchorCtr="0">
            <a:spAutoFit/>
          </a:bodyPr>
          <a:lstStyle/>
          <a:p>
            <a:r>
              <a:rPr lang="en-US" sz="4000" b="1" i="0" u="none" strike="noStrike" cap="none" dirty="0">
                <a:solidFill>
                  <a:srgbClr val="000000"/>
                </a:solidFill>
                <a:latin typeface="Arial"/>
                <a:ea typeface="Arial"/>
                <a:cs typeface="Arial"/>
                <a:sym typeface="Arial"/>
              </a:rPr>
              <a:t>LA PROMESA</a:t>
            </a:r>
          </a:p>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	</a:t>
            </a:r>
            <a:endParaRPr sz="4000" b="1" i="0" u="none" strike="noStrike" cap="none" dirty="0">
              <a:solidFill>
                <a:srgbClr val="000000"/>
              </a:solidFill>
              <a:latin typeface="Arial"/>
              <a:ea typeface="Arial"/>
              <a:cs typeface="Arial"/>
              <a:sym typeface="Arial"/>
            </a:endParaRPr>
          </a:p>
        </p:txBody>
      </p:sp>
      <p:pic>
        <p:nvPicPr>
          <p:cNvPr id="283" name="Google Shape;283;p35"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284" name="Google Shape;284;p35"/>
          <p:cNvSpPr txBox="1"/>
          <p:nvPr/>
        </p:nvSpPr>
        <p:spPr>
          <a:xfrm>
            <a:off x="192024" y="1344884"/>
            <a:ext cx="9410269" cy="707886"/>
          </a:xfrm>
          <a:prstGeom prst="rect">
            <a:avLst/>
          </a:prstGeom>
          <a:noFill/>
          <a:ln>
            <a:noFill/>
          </a:ln>
        </p:spPr>
        <p:txBody>
          <a:bodyPr spcFirstLastPara="1" wrap="square" lIns="91425" tIns="45700" rIns="91425" bIns="45700" anchor="b" anchorCtr="0">
            <a:noAutofit/>
          </a:bodyPr>
          <a:lstStyle/>
          <a:p>
            <a:pPr>
              <a:lnSpc>
                <a:spcPct val="107000"/>
              </a:lnSpc>
              <a:buSzPts val="2000"/>
              <a:defRPr/>
            </a:pPr>
            <a:r>
              <a:rPr lang="es-ES" sz="2000" b="1" dirty="0"/>
              <a:t>3. Análisis en profundidad </a:t>
            </a:r>
            <a:r>
              <a:rPr lang="es-ES" sz="2000" b="1" dirty="0">
                <a:solidFill>
                  <a:schemeClr val="dk1"/>
                </a:solidFill>
              </a:rPr>
              <a:t>de la Promesa de los Salesianos Cooperadores.</a:t>
            </a:r>
            <a:endParaRPr lang="es-ES" sz="2000" dirty="0"/>
          </a:p>
          <a:p>
            <a:pPr marL="0" marR="0" lvl="0" indent="0" algn="l" defTabSz="914400" rtl="0" eaLnBrk="1" fontAlgn="auto" latinLnBrk="0" hangingPunct="1">
              <a:lnSpc>
                <a:spcPct val="107000"/>
              </a:lnSpc>
              <a:spcBef>
                <a:spcPts val="0"/>
              </a:spcBef>
              <a:spcAft>
                <a:spcPts val="0"/>
              </a:spcAft>
              <a:buClr>
                <a:srgbClr val="000000"/>
              </a:buClr>
              <a:buSzPts val="2000"/>
              <a:buFont typeface="Arial"/>
              <a:buNone/>
              <a:tabLst/>
              <a:defRPr/>
            </a:pPr>
            <a:endParaRPr kumimoji="0" lang="it-IT" sz="2000" b="1" i="0" u="none" strike="noStrike" kern="0" cap="none" spc="0" normalizeH="0" baseline="0" noProof="0" dirty="0">
              <a:ln>
                <a:noFill/>
              </a:ln>
              <a:solidFill>
                <a:srgbClr val="000000"/>
              </a:solidFill>
              <a:effectLst/>
              <a:uLnTx/>
              <a:uFillTx/>
              <a:latin typeface="Arial"/>
              <a:ea typeface="Arial"/>
              <a:cs typeface="Arial"/>
              <a:sym typeface="Arial"/>
            </a:endParaRPr>
          </a:p>
          <a:p>
            <a:pPr lvl="0">
              <a:lnSpc>
                <a:spcPct val="107000"/>
              </a:lnSpc>
              <a:buSzPts val="2000"/>
              <a:defRPr/>
            </a:pPr>
            <a:r>
              <a:rPr lang="it-IT" sz="2000" b="1" dirty="0"/>
              <a:t>c) Buenas prácticas</a:t>
            </a:r>
            <a:br>
              <a:rPr lang="it-IT" sz="2000" dirty="0"/>
            </a:br>
            <a:endParaRPr kumimoji="0" lang="it-IT" sz="2000" b="1" i="0" u="none" strike="noStrike" kern="0" cap="none" spc="0" normalizeH="0" baseline="0" noProof="0" dirty="0">
              <a:ln>
                <a:noFill/>
              </a:ln>
              <a:solidFill>
                <a:srgbClr val="000000"/>
              </a:solidFill>
              <a:effectLst/>
              <a:uLnTx/>
              <a:uFillTx/>
              <a:latin typeface="Arial"/>
              <a:cs typeface="Arial"/>
              <a:sym typeface="Arial"/>
            </a:endParaRPr>
          </a:p>
        </p:txBody>
      </p:sp>
      <p:sp>
        <p:nvSpPr>
          <p:cNvPr id="285" name="Google Shape;285;p35"/>
          <p:cNvSpPr txBox="1"/>
          <p:nvPr/>
        </p:nvSpPr>
        <p:spPr>
          <a:xfrm>
            <a:off x="1294770" y="1802499"/>
            <a:ext cx="9185560" cy="3139281"/>
          </a:xfrm>
          <a:prstGeom prst="rect">
            <a:avLst/>
          </a:prstGeom>
          <a:noFill/>
          <a:ln>
            <a:noFill/>
          </a:ln>
        </p:spPr>
        <p:txBody>
          <a:bodyPr spcFirstLastPara="1" wrap="square" lIns="91425" tIns="45700" rIns="91425" bIns="45700" anchor="t" anchorCtr="0">
            <a:spAutoFit/>
          </a:bodyPr>
          <a:lstStyle/>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Renovar juntos la Promesa, cada año, con motivo de una celebración salesiana. Por ejempio, en la fecha en la que se celebra a “Mamá Margarita”, la primera </a:t>
            </a:r>
            <a:r>
              <a:rPr lang="it-IT" sz="1800" b="0" i="0" u="none" strike="noStrike" cap="none" dirty="0">
                <a:solidFill>
                  <a:schemeClr val="tx1"/>
                </a:solidFill>
                <a:latin typeface="+mn-lt"/>
                <a:sym typeface="Arial"/>
              </a:rPr>
              <a:t>salesiana cooperadora. </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Una buena práctica similar és renovar la Promesa al final de los “Ejercícios Espirituales”. </a:t>
            </a:r>
            <a:r>
              <a:rPr lang="it-IT" sz="1800" b="0" i="0" u="none" strike="noStrike" cap="none" dirty="0">
                <a:solidFill>
                  <a:schemeClr val="tx1"/>
                </a:solidFill>
                <a:latin typeface="+mn-lt"/>
                <a:sym typeface="Arial"/>
              </a:rPr>
              <a:t>O el de </a:t>
            </a:r>
            <a:r>
              <a:rPr lang="it-IT" sz="1800" b="0" i="0" u="none" strike="noStrike" cap="none" dirty="0">
                <a:solidFill>
                  <a:srgbClr val="000000"/>
                </a:solidFill>
                <a:latin typeface="+mn-lt"/>
                <a:sym typeface="Arial"/>
              </a:rPr>
              <a:t>celebrar, en familia, el aniversario anual de la Promesa (similar al aniversario de matrimonio).</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Imprimir la Promesa en tarjetas, para que cada miembro pueda guardarla y tenerla en su billetera. De esta manera, puede ser un recordatorio constante de nuestra vocacióon salesiana.</a:t>
            </a:r>
            <a:endParaRPr sz="1800" dirty="0">
              <a:latin typeface="+mn-lt"/>
            </a:endParaRPr>
          </a:p>
        </p:txBody>
      </p:sp>
      <p:pic>
        <p:nvPicPr>
          <p:cNvPr id="6" name="Grafika 5" descr="Dokument">
            <a:extLst>
              <a:ext uri="{FF2B5EF4-FFF2-40B4-BE49-F238E27FC236}">
                <a16:creationId xmlns:a16="http://schemas.microsoft.com/office/drawing/2014/main" id="{72B5F6AD-1EC2-4C93-8816-8B65D80AA54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96290">
            <a:off x="8717900" y="4645584"/>
            <a:ext cx="914400" cy="914400"/>
          </a:xfrm>
          <a:prstGeom prst="rect">
            <a:avLst/>
          </a:prstGeom>
        </p:spPr>
      </p:pic>
      <p:pic>
        <p:nvPicPr>
          <p:cNvPr id="8" name="Grafika 7" descr="Oblački">
            <a:extLst>
              <a:ext uri="{FF2B5EF4-FFF2-40B4-BE49-F238E27FC236}">
                <a16:creationId xmlns:a16="http://schemas.microsoft.com/office/drawing/2014/main" id="{633C7391-65C4-4276-97AD-0105FD46B24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717712" y="3111760"/>
            <a:ext cx="914400" cy="914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36"/>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8</a:t>
            </a:fld>
            <a:endParaRPr sz="1200" b="0" i="0" u="none" strike="noStrike" cap="none">
              <a:solidFill>
                <a:schemeClr val="accent3"/>
              </a:solidFill>
              <a:latin typeface="Arial"/>
              <a:ea typeface="Arial"/>
              <a:cs typeface="Arial"/>
              <a:sym typeface="Arial"/>
            </a:endParaRPr>
          </a:p>
        </p:txBody>
      </p:sp>
      <p:sp>
        <p:nvSpPr>
          <p:cNvPr id="291" name="Google Shape;291;p36"/>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8</a:t>
            </a:fld>
            <a:endParaRPr sz="1200" b="0" i="0" u="none" strike="noStrike" cap="none">
              <a:solidFill>
                <a:schemeClr val="accent3"/>
              </a:solidFill>
              <a:latin typeface="Arial"/>
              <a:ea typeface="Arial"/>
              <a:cs typeface="Arial"/>
              <a:sym typeface="Arial"/>
            </a:endParaRPr>
          </a:p>
        </p:txBody>
      </p:sp>
      <p:sp>
        <p:nvSpPr>
          <p:cNvPr id="292" name="Google Shape;292;p36"/>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8</a:t>
            </a:fld>
            <a:endParaRPr sz="1200" b="0" i="0" u="none" strike="noStrike" cap="none">
              <a:solidFill>
                <a:schemeClr val="accent3"/>
              </a:solidFill>
              <a:latin typeface="Arial"/>
              <a:ea typeface="Arial"/>
              <a:cs typeface="Arial"/>
              <a:sym typeface="Arial"/>
            </a:endParaRPr>
          </a:p>
        </p:txBody>
      </p:sp>
      <p:sp>
        <p:nvSpPr>
          <p:cNvPr id="293" name="Google Shape;293;p36"/>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8</a:t>
            </a:fld>
            <a:endParaRPr sz="1200" b="0" i="0" u="none" strike="noStrike" cap="none">
              <a:solidFill>
                <a:schemeClr val="accent3"/>
              </a:solidFill>
              <a:latin typeface="Arial"/>
              <a:ea typeface="Arial"/>
              <a:cs typeface="Arial"/>
              <a:sym typeface="Arial"/>
            </a:endParaRPr>
          </a:p>
        </p:txBody>
      </p:sp>
      <p:sp>
        <p:nvSpPr>
          <p:cNvPr id="294" name="Google Shape;294;p36"/>
          <p:cNvSpPr txBox="1"/>
          <p:nvPr/>
        </p:nvSpPr>
        <p:spPr>
          <a:xfrm>
            <a:off x="137160" y="12942"/>
            <a:ext cx="8613648" cy="1323399"/>
          </a:xfrm>
          <a:prstGeom prst="rect">
            <a:avLst/>
          </a:prstGeom>
          <a:noFill/>
          <a:ln>
            <a:noFill/>
          </a:ln>
        </p:spPr>
        <p:txBody>
          <a:bodyPr spcFirstLastPara="1" wrap="square" lIns="91425" tIns="45700" rIns="91425" bIns="45700" anchor="t" anchorCtr="0">
            <a:spAutoFit/>
          </a:bodyPr>
          <a:lstStyle/>
          <a:p>
            <a:r>
              <a:rPr lang="en-US" sz="4000" b="1" i="0" u="none" strike="noStrike" cap="none" dirty="0">
                <a:solidFill>
                  <a:srgbClr val="000000"/>
                </a:solidFill>
                <a:latin typeface="Arial"/>
                <a:ea typeface="Arial"/>
                <a:cs typeface="Arial"/>
                <a:sym typeface="Arial"/>
              </a:rPr>
              <a:t>LA PROMESA</a:t>
            </a:r>
          </a:p>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	</a:t>
            </a:r>
            <a:endParaRPr sz="4000" b="1" i="0" u="none" strike="noStrike" cap="none" dirty="0">
              <a:solidFill>
                <a:srgbClr val="000000"/>
              </a:solidFill>
              <a:latin typeface="Arial"/>
              <a:ea typeface="Arial"/>
              <a:cs typeface="Arial"/>
              <a:sym typeface="Arial"/>
            </a:endParaRPr>
          </a:p>
        </p:txBody>
      </p:sp>
      <p:pic>
        <p:nvPicPr>
          <p:cNvPr id="295" name="Google Shape;295;p36"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296" name="Google Shape;296;p36"/>
          <p:cNvSpPr txBox="1"/>
          <p:nvPr/>
        </p:nvSpPr>
        <p:spPr>
          <a:xfrm>
            <a:off x="137160" y="720828"/>
            <a:ext cx="9410269" cy="70788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Arial"/>
                <a:ea typeface="Arial"/>
                <a:cs typeface="Arial"/>
                <a:sym typeface="Arial"/>
              </a:rPr>
              <a:t>4. </a:t>
            </a:r>
            <a:r>
              <a:rPr lang="en-US" sz="2000" b="1" i="0" u="none" strike="noStrike" cap="none" dirty="0" err="1">
                <a:solidFill>
                  <a:schemeClr val="dk1"/>
                </a:solidFill>
                <a:latin typeface="Arial"/>
                <a:ea typeface="Arial"/>
                <a:cs typeface="Arial"/>
                <a:sym typeface="Arial"/>
              </a:rPr>
              <a:t>Conclusiones</a:t>
            </a:r>
            <a:endParaRPr sz="2000" b="1" i="0" u="none" strike="noStrike" cap="none" dirty="0">
              <a:solidFill>
                <a:schemeClr val="dk1"/>
              </a:solidFill>
              <a:latin typeface="Arial"/>
              <a:ea typeface="Arial"/>
              <a:cs typeface="Arial"/>
              <a:sym typeface="Arial"/>
            </a:endParaRPr>
          </a:p>
        </p:txBody>
      </p:sp>
      <p:sp>
        <p:nvSpPr>
          <p:cNvPr id="297" name="Google Shape;297;p36"/>
          <p:cNvSpPr txBox="1"/>
          <p:nvPr/>
        </p:nvSpPr>
        <p:spPr>
          <a:xfrm>
            <a:off x="755780" y="1333440"/>
            <a:ext cx="8948057" cy="4524275"/>
          </a:xfrm>
          <a:prstGeom prst="rect">
            <a:avLst/>
          </a:prstGeom>
          <a:noFill/>
          <a:ln>
            <a:noFill/>
          </a:ln>
        </p:spPr>
        <p:txBody>
          <a:bodyPr spcFirstLastPara="1" wrap="square" lIns="91425" tIns="45700" rIns="91425" bIns="45700" anchor="t" anchorCtr="0">
            <a:spAutoFit/>
          </a:bodyPr>
          <a:lstStyle/>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Para ser miembros de la Asociación de los Salesianos Cooperadores, cada uno de nosotros prometió seguir el PVA, de vivir como queria Don Bosco. Él mismo quería que los Salesianos Cooperadores, fueran verdaderos Salesianos en el mundo. En la “Regla” que escribió en el 1876, mencionó explícitamente que era posible para todos, a partir de la edad mínima de 16 años, de entrar y hacer parte de la Asociación, siempre que aceptara las reglas de la misma, en términos de espiritualidad y misión.</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Con la Promesa nos convertimos en parte de la voluntad de Don Bosco, del sueño de Don Bosco. Con la Promesa aceptamos el PVA como un estilo de vida. Como no podemos ser Salesianos Cooperadores solos, de la misma manera no somos Cooperadores si no seguimos el PVA en nuestra vida cotidiana.</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marR="0" lvl="0" indent="-285750" algn="just" rtl="0">
              <a:lnSpc>
                <a:spcPct val="100000"/>
              </a:lnSpc>
              <a:spcBef>
                <a:spcPts val="0"/>
              </a:spcBef>
              <a:spcAft>
                <a:spcPts val="0"/>
              </a:spcAft>
              <a:buClr>
                <a:srgbClr val="000000"/>
              </a:buClr>
              <a:buSzPts val="1800"/>
              <a:buFont typeface="Arial"/>
              <a:buChar char="•"/>
            </a:pPr>
            <a:r>
              <a:rPr lang="it-IT" sz="1800" b="0" i="0" u="none" strike="noStrike" cap="none" dirty="0">
                <a:solidFill>
                  <a:srgbClr val="000000"/>
                </a:solidFill>
                <a:latin typeface="+mn-lt"/>
                <a:sym typeface="Arial"/>
              </a:rPr>
              <a:t>A veces no será fácil vivir plenamente nuestra Promesa. Está bien. Por eso tenemos nuestros grupos, nuestra comunidad, donde podemos compartir nuestros desafíos y recibir aliento.</a:t>
            </a:r>
            <a:endParaRPr sz="1800" b="0" i="0" u="none" strike="noStrike" cap="none" dirty="0">
              <a:solidFill>
                <a:srgbClr val="000000"/>
              </a:solidFill>
              <a:latin typeface="+mn-lt"/>
              <a:ea typeface="Play"/>
              <a:cs typeface="Arial" panose="020B0604020202020204" pitchFamily="34" charset="0"/>
              <a:sym typeface="Play"/>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37"/>
          <p:cNvSpPr txBox="1">
            <a:spLocks noGrp="1"/>
          </p:cNvSpPr>
          <p:nvPr>
            <p:ph type="sldNum" idx="12"/>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9</a:t>
            </a:fld>
            <a:endParaRPr sz="1200" b="0" i="0" u="none" strike="noStrike" cap="none">
              <a:solidFill>
                <a:schemeClr val="accent3"/>
              </a:solidFill>
              <a:latin typeface="Arial"/>
              <a:ea typeface="Arial"/>
              <a:cs typeface="Arial"/>
              <a:sym typeface="Arial"/>
            </a:endParaRPr>
          </a:p>
        </p:txBody>
      </p:sp>
      <p:sp>
        <p:nvSpPr>
          <p:cNvPr id="303" name="Google Shape;303;p37"/>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9</a:t>
            </a:fld>
            <a:endParaRPr sz="1200" b="0" i="0" u="none" strike="noStrike" cap="none">
              <a:solidFill>
                <a:schemeClr val="accent3"/>
              </a:solidFill>
              <a:latin typeface="Arial"/>
              <a:ea typeface="Arial"/>
              <a:cs typeface="Arial"/>
              <a:sym typeface="Arial"/>
            </a:endParaRPr>
          </a:p>
        </p:txBody>
      </p:sp>
      <p:sp>
        <p:nvSpPr>
          <p:cNvPr id="304" name="Google Shape;304;p37"/>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9</a:t>
            </a:fld>
            <a:endParaRPr sz="1200" b="0" i="0" u="none" strike="noStrike" cap="none">
              <a:solidFill>
                <a:schemeClr val="accent3"/>
              </a:solidFill>
              <a:latin typeface="Arial"/>
              <a:ea typeface="Arial"/>
              <a:cs typeface="Arial"/>
              <a:sym typeface="Arial"/>
            </a:endParaRPr>
          </a:p>
        </p:txBody>
      </p:sp>
      <p:sp>
        <p:nvSpPr>
          <p:cNvPr id="305" name="Google Shape;305;p37"/>
          <p:cNvSpPr txBox="1"/>
          <p:nvPr/>
        </p:nvSpPr>
        <p:spPr>
          <a:xfrm>
            <a:off x="10153276" y="6356350"/>
            <a:ext cx="1657723"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accent3"/>
                </a:solidFill>
                <a:latin typeface="Arial"/>
                <a:ea typeface="Arial"/>
                <a:cs typeface="Arial"/>
                <a:sym typeface="Arial"/>
              </a:rPr>
              <a:t>9</a:t>
            </a:fld>
            <a:endParaRPr sz="1200" b="0" i="0" u="none" strike="noStrike" cap="none">
              <a:solidFill>
                <a:schemeClr val="accent3"/>
              </a:solidFill>
              <a:latin typeface="Arial"/>
              <a:ea typeface="Arial"/>
              <a:cs typeface="Arial"/>
              <a:sym typeface="Arial"/>
            </a:endParaRPr>
          </a:p>
        </p:txBody>
      </p:sp>
      <p:sp>
        <p:nvSpPr>
          <p:cNvPr id="306" name="Google Shape;306;p37"/>
          <p:cNvSpPr txBox="1"/>
          <p:nvPr/>
        </p:nvSpPr>
        <p:spPr>
          <a:xfrm>
            <a:off x="137160" y="12942"/>
            <a:ext cx="8613648" cy="1323399"/>
          </a:xfrm>
          <a:prstGeom prst="rect">
            <a:avLst/>
          </a:prstGeom>
          <a:noFill/>
          <a:ln>
            <a:noFill/>
          </a:ln>
        </p:spPr>
        <p:txBody>
          <a:bodyPr spcFirstLastPara="1" wrap="square" lIns="91425" tIns="45700" rIns="91425" bIns="45700" anchor="t" anchorCtr="0">
            <a:spAutoFit/>
          </a:bodyPr>
          <a:lstStyle/>
          <a:p>
            <a:r>
              <a:rPr lang="en-US" sz="4000" b="1" i="0" u="none" strike="noStrike" cap="none" dirty="0">
                <a:solidFill>
                  <a:srgbClr val="000000"/>
                </a:solidFill>
                <a:latin typeface="Arial"/>
                <a:ea typeface="Arial"/>
                <a:cs typeface="Arial"/>
                <a:sym typeface="Arial"/>
              </a:rPr>
              <a:t>LA PROMESA</a:t>
            </a:r>
          </a:p>
          <a:p>
            <a:pPr marL="0" marR="0" lvl="0" indent="0" algn="l" rtl="0">
              <a:lnSpc>
                <a:spcPct val="100000"/>
              </a:lnSpc>
              <a:spcBef>
                <a:spcPts val="0"/>
              </a:spcBef>
              <a:spcAft>
                <a:spcPts val="0"/>
              </a:spcAft>
              <a:buNone/>
            </a:pPr>
            <a:r>
              <a:rPr lang="en-US" sz="4000" b="1" i="0" u="none" strike="noStrike" cap="none" dirty="0">
                <a:solidFill>
                  <a:srgbClr val="000000"/>
                </a:solidFill>
                <a:latin typeface="Arial"/>
                <a:ea typeface="Arial"/>
                <a:cs typeface="Arial"/>
                <a:sym typeface="Arial"/>
              </a:rPr>
              <a:t>	</a:t>
            </a:r>
            <a:endParaRPr sz="4000" b="1" i="0" u="none" strike="noStrike" cap="none" dirty="0">
              <a:solidFill>
                <a:srgbClr val="000000"/>
              </a:solidFill>
              <a:latin typeface="Arial"/>
              <a:ea typeface="Arial"/>
              <a:cs typeface="Arial"/>
              <a:sym typeface="Arial"/>
            </a:endParaRPr>
          </a:p>
        </p:txBody>
      </p:sp>
      <p:pic>
        <p:nvPicPr>
          <p:cNvPr id="307" name="Google Shape;307;p37" descr="Diagrama&#10;&#10;Descripción generada automáticamente"/>
          <p:cNvPicPr preferRelativeResize="0"/>
          <p:nvPr/>
        </p:nvPicPr>
        <p:blipFill rotWithShape="1">
          <a:blip r:embed="rId3">
            <a:alphaModFix/>
          </a:blip>
          <a:srcRect/>
          <a:stretch/>
        </p:blipFill>
        <p:spPr>
          <a:xfrm>
            <a:off x="10153276" y="5680275"/>
            <a:ext cx="1478836" cy="1082233"/>
          </a:xfrm>
          <a:prstGeom prst="rect">
            <a:avLst/>
          </a:prstGeom>
          <a:noFill/>
          <a:ln>
            <a:noFill/>
          </a:ln>
        </p:spPr>
      </p:pic>
      <p:sp>
        <p:nvSpPr>
          <p:cNvPr id="308" name="Google Shape;308;p37"/>
          <p:cNvSpPr txBox="1"/>
          <p:nvPr/>
        </p:nvSpPr>
        <p:spPr>
          <a:xfrm>
            <a:off x="137160" y="720828"/>
            <a:ext cx="9436608" cy="103050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Arial"/>
                <a:ea typeface="Arial"/>
                <a:cs typeface="Arial"/>
                <a:sym typeface="Arial"/>
              </a:rPr>
              <a:t>5. Re</a:t>
            </a:r>
            <a:r>
              <a:rPr kumimoji="0" lang="it-IT" sz="1800" b="1" i="0" u="none" strike="noStrike" kern="0" cap="none" spc="0" normalizeH="0" baseline="0" noProof="0" dirty="0">
                <a:ln>
                  <a:noFill/>
                </a:ln>
                <a:solidFill>
                  <a:srgbClr val="000000"/>
                </a:solidFill>
                <a:effectLst/>
                <a:uLnTx/>
                <a:uFillTx/>
                <a:latin typeface="Arial"/>
                <a:cs typeface="Arial"/>
                <a:sym typeface="Arial"/>
              </a:rPr>
              <a:t>flexiones</a:t>
            </a:r>
            <a:r>
              <a:rPr lang="en-US" sz="2000" b="1" i="0" u="none" strike="noStrike" cap="none" dirty="0">
                <a:solidFill>
                  <a:schemeClr val="dk1"/>
                </a:solidFill>
                <a:latin typeface="Arial"/>
                <a:ea typeface="Arial"/>
                <a:cs typeface="Arial"/>
                <a:sym typeface="Arial"/>
              </a:rPr>
              <a:t> </a:t>
            </a:r>
          </a:p>
          <a:p>
            <a:pPr marL="0" marR="0" lvl="0" indent="0" algn="l" rtl="0">
              <a:lnSpc>
                <a:spcPct val="100000"/>
              </a:lnSpc>
              <a:spcBef>
                <a:spcPts val="0"/>
              </a:spcBef>
              <a:spcAft>
                <a:spcPts val="0"/>
              </a:spcAft>
              <a:buClr>
                <a:srgbClr val="000000"/>
              </a:buClr>
              <a:buSzPts val="2000"/>
              <a:buFont typeface="Arial"/>
              <a:buNone/>
            </a:pPr>
            <a:endParaRPr dirty="0"/>
          </a:p>
          <a:p>
            <a:r>
              <a:rPr lang="it-IT" sz="2000" b="1" dirty="0"/>
              <a:t>Primero a nivel personal y después como grupo</a:t>
            </a:r>
            <a:endParaRPr lang="it-IT" sz="2000" dirty="0"/>
          </a:p>
        </p:txBody>
      </p:sp>
      <p:sp>
        <p:nvSpPr>
          <p:cNvPr id="309" name="Google Shape;309;p37"/>
          <p:cNvSpPr txBox="1"/>
          <p:nvPr/>
        </p:nvSpPr>
        <p:spPr>
          <a:xfrm>
            <a:off x="1318550" y="1853828"/>
            <a:ext cx="8445300" cy="2062063"/>
          </a:xfrm>
          <a:prstGeom prst="rect">
            <a:avLst/>
          </a:prstGeom>
          <a:noFill/>
          <a:ln>
            <a:noFill/>
          </a:ln>
        </p:spPr>
        <p:txBody>
          <a:bodyPr spcFirstLastPara="1" wrap="square" lIns="91425" tIns="45700" rIns="91425" bIns="45700" anchor="t" anchorCtr="0">
            <a:spAutoFit/>
          </a:bodyPr>
          <a:lstStyle/>
          <a:p>
            <a:pPr marL="285750" lvl="0" indent="-285750" algn="just">
              <a:buSzPts val="1800"/>
              <a:buFont typeface="Arial"/>
              <a:buChar char="•"/>
            </a:pPr>
            <a:r>
              <a:rPr lang="it-IT" sz="1800" dirty="0">
                <a:latin typeface="Arial" panose="020B0604020202020204" pitchFamily="34" charset="0"/>
                <a:cs typeface="Arial" panose="020B0604020202020204" pitchFamily="34" charset="0"/>
              </a:rPr>
              <a:t>¿</a:t>
            </a:r>
            <a:r>
              <a:rPr lang="it-IT" sz="1800" b="0" i="0" u="none" strike="noStrike" cap="none" dirty="0">
                <a:solidFill>
                  <a:srgbClr val="000000"/>
                </a:solidFill>
                <a:latin typeface="+mn-lt"/>
                <a:sym typeface="Arial"/>
              </a:rPr>
              <a:t>Qué cosa me entusiasma de la Promesa?</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lvl="0" indent="-285750" algn="just">
              <a:buSzPts val="1800"/>
              <a:buFont typeface="Arial"/>
              <a:buChar char="•"/>
            </a:pPr>
            <a:r>
              <a:rPr lang="it-IT" sz="1800" dirty="0">
                <a:latin typeface="Arial" panose="020B0604020202020204" pitchFamily="34" charset="0"/>
                <a:cs typeface="Arial" panose="020B0604020202020204" pitchFamily="34" charset="0"/>
              </a:rPr>
              <a:t>¿</a:t>
            </a:r>
            <a:r>
              <a:rPr lang="it-IT" sz="1800" b="0" i="0" u="none" strike="noStrike" cap="none" dirty="0">
                <a:solidFill>
                  <a:srgbClr val="000000"/>
                </a:solidFill>
                <a:latin typeface="+mn-lt"/>
                <a:sym typeface="Arial"/>
              </a:rPr>
              <a:t>Cuáles palabras me dan coraje y aliento en la Promesa?</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lvl="0" indent="-285750" algn="just">
              <a:buSzPts val="1800"/>
              <a:buFont typeface="Arial"/>
              <a:buChar char="•"/>
            </a:pPr>
            <a:r>
              <a:rPr lang="it-IT" sz="1800" dirty="0">
                <a:latin typeface="Arial" panose="020B0604020202020204" pitchFamily="34" charset="0"/>
                <a:cs typeface="Arial" panose="020B0604020202020204" pitchFamily="34" charset="0"/>
              </a:rPr>
              <a:t>¿C</a:t>
            </a:r>
            <a:r>
              <a:rPr lang="it-IT" sz="1800" b="0" i="0" u="none" strike="noStrike" cap="none" dirty="0">
                <a:solidFill>
                  <a:schemeClr val="tx1"/>
                </a:solidFill>
                <a:latin typeface="+mn-lt"/>
                <a:sym typeface="Arial"/>
              </a:rPr>
              <a:t>uál és </a:t>
            </a:r>
            <a:r>
              <a:rPr lang="it-IT" sz="1800" b="0" i="0" u="none" strike="noStrike" cap="none" dirty="0">
                <a:solidFill>
                  <a:srgbClr val="000000"/>
                </a:solidFill>
                <a:latin typeface="+mn-lt"/>
                <a:sym typeface="Arial"/>
              </a:rPr>
              <a:t>la parte de la Promesa más difícil de mantener para mí?</a:t>
            </a:r>
          </a:p>
          <a:p>
            <a:pPr marL="285750" marR="0" lvl="0" indent="-285750" algn="just" rtl="0">
              <a:lnSpc>
                <a:spcPct val="100000"/>
              </a:lnSpc>
              <a:spcBef>
                <a:spcPts val="0"/>
              </a:spcBef>
              <a:spcAft>
                <a:spcPts val="0"/>
              </a:spcAft>
              <a:buClr>
                <a:srgbClr val="000000"/>
              </a:buClr>
              <a:buSzPts val="1800"/>
              <a:buFont typeface="Arial"/>
              <a:buChar char="•"/>
            </a:pPr>
            <a:endParaRPr lang="it-IT" sz="1800" dirty="0">
              <a:latin typeface="+mn-lt"/>
            </a:endParaRPr>
          </a:p>
          <a:p>
            <a:pPr marL="285750" lvl="0" indent="-285750" algn="just">
              <a:buSzPts val="1800"/>
              <a:buFont typeface="Arial"/>
              <a:buChar char="•"/>
            </a:pPr>
            <a:r>
              <a:rPr lang="it-IT" sz="1800" dirty="0">
                <a:latin typeface="Arial" panose="020B0604020202020204" pitchFamily="34" charset="0"/>
                <a:cs typeface="Arial" panose="020B0604020202020204" pitchFamily="34" charset="0"/>
              </a:rPr>
              <a:t>¿E</a:t>
            </a:r>
            <a:r>
              <a:rPr lang="it-IT" sz="1800" b="0" i="0" u="none" strike="noStrike" cap="none" dirty="0">
                <a:solidFill>
                  <a:srgbClr val="000000"/>
                </a:solidFill>
                <a:latin typeface="+mn-lt"/>
                <a:sym typeface="Arial"/>
              </a:rPr>
              <a:t>n qué área quiero mejorar? </a:t>
            </a:r>
            <a:r>
              <a:rPr lang="it-IT" sz="1800" dirty="0">
                <a:latin typeface="Arial" panose="020B0604020202020204" pitchFamily="34" charset="0"/>
                <a:cs typeface="Arial" panose="020B0604020202020204" pitchFamily="34" charset="0"/>
              </a:rPr>
              <a:t>¿Qué</a:t>
            </a:r>
            <a:r>
              <a:rPr lang="it-IT" sz="1800" b="0" i="0" u="none" strike="noStrike" cap="none" dirty="0">
                <a:solidFill>
                  <a:srgbClr val="000000"/>
                </a:solidFill>
                <a:latin typeface="+mn-lt"/>
                <a:sym typeface="Arial"/>
              </a:rPr>
              <a:t> haré para que esto suceda?</a:t>
            </a:r>
            <a:endParaRPr dirty="0">
              <a:latin typeface="+mn-lt"/>
            </a:endParaRPr>
          </a:p>
        </p:txBody>
      </p:sp>
    </p:spTree>
  </p:cSld>
  <p:clrMapOvr>
    <a:masterClrMapping/>
  </p:clrMapOvr>
</p:sld>
</file>

<file path=ppt/theme/theme1.xml><?xml version="1.0" encoding="utf-8"?>
<a:theme xmlns:a="http://schemas.openxmlformats.org/drawingml/2006/main" name="Tema de Offic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7E8B9900379A942A780F2DAAB3B434B" ma:contentTypeVersion="19" ma:contentTypeDescription="Crear nuevo documento." ma:contentTypeScope="" ma:versionID="7753e143fb20f41994db80cba9a10f5c">
  <xsd:schema xmlns:xsd="http://www.w3.org/2001/XMLSchema" xmlns:xs="http://www.w3.org/2001/XMLSchema" xmlns:p="http://schemas.microsoft.com/office/2006/metadata/properties" xmlns:ns2="5e026d42-b294-4acf-a6e5-341a92fcf7f7" xmlns:ns3="c93843bf-6cd2-4123-a966-948674cccab4" targetNamespace="http://schemas.microsoft.com/office/2006/metadata/properties" ma:root="true" ma:fieldsID="dd6ccbbc3d6a4031fdae633c4a512fb4" ns2:_="" ns3:_="">
    <xsd:import namespace="5e026d42-b294-4acf-a6e5-341a92fcf7f7"/>
    <xsd:import namespace="c93843bf-6cd2-4123-a966-948674cccab4"/>
    <xsd:element name="properties">
      <xsd:complexType>
        <xsd:sequence>
          <xsd:element name="documentManagement">
            <xsd:complexType>
              <xsd:all>
                <xsd:element ref="ns2:SharedWithUsers" minOccurs="0"/>
                <xsd:element ref="ns2:SharedWithDetails" minOccurs="0"/>
                <xsd:element ref="ns3:Tama_x00f1_o"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026d42-b294-4acf-a6e5-341a92fcf7f7"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description="" ma:internalName="SharedWithDetails" ma:readOnly="true">
      <xsd:simpleType>
        <xsd:restriction base="dms:Note">
          <xsd:maxLength value="255"/>
        </xsd:restriction>
      </xsd:simpleType>
    </xsd:element>
    <xsd:element name="TaxCatchAll" ma:index="24" nillable="true" ma:displayName="Taxonomy Catch All Column" ma:hidden="true" ma:list="{8f965abb-6362-4ce4-ac4e-c703ec182305}" ma:internalName="TaxCatchAll" ma:showField="CatchAllData" ma:web="5e026d42-b294-4acf-a6e5-341a92fcf7f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93843bf-6cd2-4123-a966-948674cccab4" elementFormDefault="qualified">
    <xsd:import namespace="http://schemas.microsoft.com/office/2006/documentManagement/types"/>
    <xsd:import namespace="http://schemas.microsoft.com/office/infopath/2007/PartnerControls"/>
    <xsd:element name="Tama_x00f1_o" ma:index="10" nillable="true" ma:displayName="Tamaño" ma:internalName="Tama_x00f1_o">
      <xsd:simpleType>
        <xsd:restriction base="dms:Text">
          <xsd:maxLength value="255"/>
        </xsd:restriction>
      </xsd:simpleType>
    </xsd:element>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Etiquetas de imagen" ma:readOnly="false" ma:fieldId="{5cf76f15-5ced-4ddc-b409-7134ff3c332f}" ma:taxonomyMulti="true" ma:sspId="926262c4-5143-49c3-854c-de4bf521f93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ma_x00f1_o xmlns="c93843bf-6cd2-4123-a966-948674cccab4" xsi:nil="true"/>
    <lcf76f155ced4ddcb4097134ff3c332f xmlns="c93843bf-6cd2-4123-a966-948674cccab4">
      <Terms xmlns="http://schemas.microsoft.com/office/infopath/2007/PartnerControls"/>
    </lcf76f155ced4ddcb4097134ff3c332f>
    <TaxCatchAll xmlns="5e026d42-b294-4acf-a6e5-341a92fcf7f7" xsi:nil="true"/>
  </documentManagement>
</p:properties>
</file>

<file path=customXml/itemProps1.xml><?xml version="1.0" encoding="utf-8"?>
<ds:datastoreItem xmlns:ds="http://schemas.openxmlformats.org/officeDocument/2006/customXml" ds:itemID="{C6D4727E-6358-4D44-887D-16BDCC4C27AE}"/>
</file>

<file path=customXml/itemProps2.xml><?xml version="1.0" encoding="utf-8"?>
<ds:datastoreItem xmlns:ds="http://schemas.openxmlformats.org/officeDocument/2006/customXml" ds:itemID="{69052239-A1AB-4769-9F05-32ECB00C81F9}"/>
</file>

<file path=customXml/itemProps3.xml><?xml version="1.0" encoding="utf-8"?>
<ds:datastoreItem xmlns:ds="http://schemas.openxmlformats.org/officeDocument/2006/customXml" ds:itemID="{B70B4745-F237-4345-8E67-995104D8F908}"/>
</file>

<file path=docProps/app.xml><?xml version="1.0" encoding="utf-8"?>
<Properties xmlns="http://schemas.openxmlformats.org/officeDocument/2006/extended-properties" xmlns:vt="http://schemas.openxmlformats.org/officeDocument/2006/docPropsVTypes">
  <TotalTime>783</TotalTime>
  <Words>1429</Words>
  <Application>Microsoft Office PowerPoint</Application>
  <PresentationFormat>Panorámica</PresentationFormat>
  <Paragraphs>110</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Calibri</vt:lpstr>
      <vt:lpstr>Arial</vt:lpstr>
      <vt:lpstr>Tema de Office</vt:lpstr>
      <vt:lpstr>Presentación de PowerPoint</vt:lpstr>
      <vt:lpstr>        1. Dios promete!    2. ¿Que cosa dice el PVA sobre nuestra Promesa como Salesianos Cooperadores?   3. Anális en profundidad.   a) ¿Cuáles aspectos de nuestra Promesa serán profundizados?    b) ¿Cómo podemos poner en práctica estos aspectos en nuestras vidas?    c) Buenas prácticas   4 . Conclusiones   5. Ideas para reflexiones personales y de grupo </vt:lpstr>
      <vt:lpstr>1. Dios promete!</vt:lpstr>
      <vt:lpstr>2. ¿Que cosa dice el PVA sobre nuestra Promesa como Salesianos Cooperadores?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Administrador León Salesianos Cooperadores</dc:creator>
  <cp:lastModifiedBy>Perez Galnares, Jose Borja</cp:lastModifiedBy>
  <cp:revision>59</cp:revision>
  <dcterms:created xsi:type="dcterms:W3CDTF">2023-06-13T10:29:07Z</dcterms:created>
  <dcterms:modified xsi:type="dcterms:W3CDTF">2024-11-19T08:24:27Z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0x01010037E8B9900379A942A780F2DAAB3B434B</vt:lpwstr>
  </property>
  <property fmtid="{D5CDD505-2E9C-101B-9397-08002B2CF9AE}" pid="3" name="MediaServiceImageTags">
    <vt:lpwstr/>
  </property>
</Properties>
</file>